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0" r:id="rId1"/>
  </p:sldMasterIdLst>
  <p:notesMasterIdLst>
    <p:notesMasterId r:id="rId20"/>
  </p:notesMasterIdLst>
  <p:handoutMasterIdLst>
    <p:handoutMasterId r:id="rId21"/>
  </p:handoutMasterIdLst>
  <p:sldIdLst>
    <p:sldId id="966" r:id="rId2"/>
    <p:sldId id="967" r:id="rId3"/>
    <p:sldId id="968" r:id="rId4"/>
    <p:sldId id="969" r:id="rId5"/>
    <p:sldId id="970" r:id="rId6"/>
    <p:sldId id="971" r:id="rId7"/>
    <p:sldId id="972" r:id="rId8"/>
    <p:sldId id="973" r:id="rId9"/>
    <p:sldId id="974" r:id="rId10"/>
    <p:sldId id="975" r:id="rId11"/>
    <p:sldId id="976" r:id="rId12"/>
    <p:sldId id="977" r:id="rId13"/>
    <p:sldId id="978" r:id="rId14"/>
    <p:sldId id="979" r:id="rId15"/>
    <p:sldId id="980" r:id="rId16"/>
    <p:sldId id="981" r:id="rId17"/>
    <p:sldId id="982" r:id="rId18"/>
    <p:sldId id="983" r:id="rId19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6600"/>
    <a:srgbClr val="EF9337"/>
    <a:srgbClr val="FFF9CC"/>
    <a:srgbClr val="00CCFF"/>
    <a:srgbClr val="E7E7E7"/>
    <a:srgbClr val="F5FFA7"/>
    <a:srgbClr val="3399FF"/>
    <a:srgbClr val="FFFF66"/>
    <a:srgbClr val="CCFF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60A16-D3D7-4318-8DEB-B8D2790B750D}" v="1" dt="2024-10-23T06:21:04.041"/>
    <p1510:client id="{2439D869-E771-4DDB-A7E7-80E158FBDBCF}" v="67" dt="2024-10-22T19:08:44.217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 autoAdjust="0"/>
    <p:restoredTop sz="96327" autoAdjust="0"/>
  </p:normalViewPr>
  <p:slideViewPr>
    <p:cSldViewPr snapToGrid="0" snapToObjects="1">
      <p:cViewPr varScale="1">
        <p:scale>
          <a:sx n="145" d="100"/>
          <a:sy n="145" d="100"/>
        </p:scale>
        <p:origin x="82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3568"/>
    </p:cViewPr>
  </p:sorterViewPr>
  <p:notesViewPr>
    <p:cSldViewPr snapToGrid="0" snapToObjects="1">
      <p:cViewPr varScale="1">
        <p:scale>
          <a:sx n="92" d="100"/>
          <a:sy n="92" d="100"/>
        </p:scale>
        <p:origin x="-443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vor, Kevin R. (LARC-E303)[RSES]" userId="ccf346e2-84b3-49df-96cf-bede97d22e64" providerId="ADAL" clId="{D7F55135-2D05-4B6D-86E4-79AEA9993037}"/>
    <pc:docChg chg="undo redo custSel addSld delSld modSld">
      <pc:chgData name="Leavor, Kevin R. (LARC-E303)[RSES]" userId="ccf346e2-84b3-49df-96cf-bede97d22e64" providerId="ADAL" clId="{D7F55135-2D05-4B6D-86E4-79AEA9993037}" dt="2023-09-11T06:49:39.903" v="4793" actId="47"/>
      <pc:docMkLst>
        <pc:docMk/>
      </pc:docMkLst>
      <pc:sldChg chg="del">
        <pc:chgData name="Leavor, Kevin R. (LARC-E303)[RSES]" userId="ccf346e2-84b3-49df-96cf-bede97d22e64" providerId="ADAL" clId="{D7F55135-2D05-4B6D-86E4-79AEA9993037}" dt="2023-09-08T03:40:19.687" v="0" actId="47"/>
        <pc:sldMkLst>
          <pc:docMk/>
          <pc:sldMk cId="0" sldId="753"/>
        </pc:sldMkLst>
      </pc:sldChg>
      <pc:sldChg chg="modSp mod">
        <pc:chgData name="Leavor, Kevin R. (LARC-E303)[RSES]" userId="ccf346e2-84b3-49df-96cf-bede97d22e64" providerId="ADAL" clId="{D7F55135-2D05-4B6D-86E4-79AEA9993037}" dt="2023-09-08T03:41:48.809" v="148" actId="114"/>
        <pc:sldMkLst>
          <pc:docMk/>
          <pc:sldMk cId="0" sldId="966"/>
        </pc:sldMkLst>
        <pc:spChg chg="mod">
          <ac:chgData name="Leavor, Kevin R. (LARC-E303)[RSES]" userId="ccf346e2-84b3-49df-96cf-bede97d22e64" providerId="ADAL" clId="{D7F55135-2D05-4B6D-86E4-79AEA9993037}" dt="2023-09-08T03:41:48.809" v="148" actId="114"/>
          <ac:spMkLst>
            <pc:docMk/>
            <pc:sldMk cId="0" sldId="966"/>
            <ac:spMk id="8194" creationId="{00000000-0000-0000-0000-000000000000}"/>
          </ac:spMkLst>
        </pc:spChg>
      </pc:sldChg>
      <pc:sldChg chg="modSp mod">
        <pc:chgData name="Leavor, Kevin R. (LARC-E303)[RSES]" userId="ccf346e2-84b3-49df-96cf-bede97d22e64" providerId="ADAL" clId="{D7F55135-2D05-4B6D-86E4-79AEA9993037}" dt="2023-09-08T03:44:42.630" v="400" actId="20577"/>
        <pc:sldMkLst>
          <pc:docMk/>
          <pc:sldMk cId="0" sldId="967"/>
        </pc:sldMkLst>
        <pc:spChg chg="mod">
          <ac:chgData name="Leavor, Kevin R. (LARC-E303)[RSES]" userId="ccf346e2-84b3-49df-96cf-bede97d22e64" providerId="ADAL" clId="{D7F55135-2D05-4B6D-86E4-79AEA9993037}" dt="2023-09-08T03:44:42.630" v="400" actId="20577"/>
          <ac:spMkLst>
            <pc:docMk/>
            <pc:sldMk cId="0" sldId="967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08T03:41:57.835" v="156" actId="20577"/>
          <ac:spMkLst>
            <pc:docMk/>
            <pc:sldMk cId="0" sldId="967"/>
            <ac:spMk id="3" creationId="{00000000-0000-0000-0000-000000000000}"/>
          </ac:spMkLst>
        </pc:spChg>
      </pc:sldChg>
      <pc:sldChg chg="addSp delSp modSp add mod modAnim">
        <pc:chgData name="Leavor, Kevin R. (LARC-E303)[RSES]" userId="ccf346e2-84b3-49df-96cf-bede97d22e64" providerId="ADAL" clId="{D7F55135-2D05-4B6D-86E4-79AEA9993037}" dt="2023-09-11T05:03:35.129" v="532"/>
        <pc:sldMkLst>
          <pc:docMk/>
          <pc:sldMk cId="1146694296" sldId="968"/>
        </pc:sldMkLst>
        <pc:spChg chg="mod">
          <ac:chgData name="Leavor, Kevin R. (LARC-E303)[RSES]" userId="ccf346e2-84b3-49df-96cf-bede97d22e64" providerId="ADAL" clId="{D7F55135-2D05-4B6D-86E4-79AEA9993037}" dt="2023-09-11T05:00:58.191" v="465" actId="207"/>
          <ac:spMkLst>
            <pc:docMk/>
            <pc:sldMk cId="1146694296" sldId="968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08T03:44:53.716" v="426" actId="20577"/>
          <ac:spMkLst>
            <pc:docMk/>
            <pc:sldMk cId="1146694296" sldId="968"/>
            <ac:spMk id="3" creationId="{00000000-0000-0000-0000-000000000000}"/>
          </ac:spMkLst>
        </pc:spChg>
        <pc:spChg chg="add mod">
          <ac:chgData name="Leavor, Kevin R. (LARC-E303)[RSES]" userId="ccf346e2-84b3-49df-96cf-bede97d22e64" providerId="ADAL" clId="{D7F55135-2D05-4B6D-86E4-79AEA9993037}" dt="2023-09-11T05:03:23.395" v="531" actId="255"/>
          <ac:spMkLst>
            <pc:docMk/>
            <pc:sldMk cId="1146694296" sldId="968"/>
            <ac:spMk id="7" creationId="{D9644AE1-EF61-B677-7B76-F098CB164761}"/>
          </ac:spMkLst>
        </pc:spChg>
        <pc:spChg chg="add del mod">
          <ac:chgData name="Leavor, Kevin R. (LARC-E303)[RSES]" userId="ccf346e2-84b3-49df-96cf-bede97d22e64" providerId="ADAL" clId="{D7F55135-2D05-4B6D-86E4-79AEA9993037}" dt="2023-09-11T05:02:42.867" v="527" actId="767"/>
          <ac:spMkLst>
            <pc:docMk/>
            <pc:sldMk cId="1146694296" sldId="968"/>
            <ac:spMk id="8" creationId="{92B1E392-0410-3752-DB7D-D0CAA3D9884B}"/>
          </ac:spMkLst>
        </pc:spChg>
        <pc:picChg chg="add mod">
          <ac:chgData name="Leavor, Kevin R. (LARC-E303)[RSES]" userId="ccf346e2-84b3-49df-96cf-bede97d22e64" providerId="ADAL" clId="{D7F55135-2D05-4B6D-86E4-79AEA9993037}" dt="2023-09-11T05:00:12.536" v="445" actId="1076"/>
          <ac:picMkLst>
            <pc:docMk/>
            <pc:sldMk cId="1146694296" sldId="968"/>
            <ac:picMk id="6" creationId="{97ADB5D7-5E21-5477-5C04-7E015D476FA9}"/>
          </ac:picMkLst>
        </pc:picChg>
      </pc:sldChg>
      <pc:sldChg chg="addSp delSp modSp add mod delAnim">
        <pc:chgData name="Leavor, Kevin R. (LARC-E303)[RSES]" userId="ccf346e2-84b3-49df-96cf-bede97d22e64" providerId="ADAL" clId="{D7F55135-2D05-4B6D-86E4-79AEA9993037}" dt="2023-09-11T05:09:07.574" v="860" actId="1037"/>
        <pc:sldMkLst>
          <pc:docMk/>
          <pc:sldMk cId="4283149798" sldId="969"/>
        </pc:sldMkLst>
        <pc:spChg chg="mod">
          <ac:chgData name="Leavor, Kevin R. (LARC-E303)[RSES]" userId="ccf346e2-84b3-49df-96cf-bede97d22e64" providerId="ADAL" clId="{D7F55135-2D05-4B6D-86E4-79AEA9993037}" dt="2023-09-11T05:09:07.574" v="860" actId="1037"/>
          <ac:spMkLst>
            <pc:docMk/>
            <pc:sldMk cId="4283149798" sldId="969"/>
            <ac:spMk id="2" creationId="{00000000-0000-0000-0000-000000000000}"/>
          </ac:spMkLst>
        </pc:spChg>
        <pc:spChg chg="del">
          <ac:chgData name="Leavor, Kevin R. (LARC-E303)[RSES]" userId="ccf346e2-84b3-49df-96cf-bede97d22e64" providerId="ADAL" clId="{D7F55135-2D05-4B6D-86E4-79AEA9993037}" dt="2023-09-11T05:04:04.695" v="534" actId="478"/>
          <ac:spMkLst>
            <pc:docMk/>
            <pc:sldMk cId="4283149798" sldId="969"/>
            <ac:spMk id="7" creationId="{D9644AE1-EF61-B677-7B76-F098CB164761}"/>
          </ac:spMkLst>
        </pc:spChg>
        <pc:picChg chg="del">
          <ac:chgData name="Leavor, Kevin R. (LARC-E303)[RSES]" userId="ccf346e2-84b3-49df-96cf-bede97d22e64" providerId="ADAL" clId="{D7F55135-2D05-4B6D-86E4-79AEA9993037}" dt="2023-09-11T05:04:10.011" v="535" actId="478"/>
          <ac:picMkLst>
            <pc:docMk/>
            <pc:sldMk cId="4283149798" sldId="969"/>
            <ac:picMk id="6" creationId="{97ADB5D7-5E21-5477-5C04-7E015D476FA9}"/>
          </ac:picMkLst>
        </pc:picChg>
        <pc:picChg chg="add mod">
          <ac:chgData name="Leavor, Kevin R. (LARC-E303)[RSES]" userId="ccf346e2-84b3-49df-96cf-bede97d22e64" providerId="ADAL" clId="{D7F55135-2D05-4B6D-86E4-79AEA9993037}" dt="2023-09-11T05:08:50.610" v="858" actId="1076"/>
          <ac:picMkLst>
            <pc:docMk/>
            <pc:sldMk cId="4283149798" sldId="969"/>
            <ac:picMk id="8" creationId="{6CC96C17-6DB9-F5E6-FD83-ACEF12BF0419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5:17:34.017" v="1517" actId="14100"/>
        <pc:sldMkLst>
          <pc:docMk/>
          <pc:sldMk cId="168101518" sldId="970"/>
        </pc:sldMkLst>
        <pc:spChg chg="mod">
          <ac:chgData name="Leavor, Kevin R. (LARC-E303)[RSES]" userId="ccf346e2-84b3-49df-96cf-bede97d22e64" providerId="ADAL" clId="{D7F55135-2D05-4B6D-86E4-79AEA9993037}" dt="2023-09-11T05:17:10.599" v="1513" actId="20577"/>
          <ac:spMkLst>
            <pc:docMk/>
            <pc:sldMk cId="168101518" sldId="970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11T05:09:44.052" v="921" actId="20577"/>
          <ac:spMkLst>
            <pc:docMk/>
            <pc:sldMk cId="168101518" sldId="970"/>
            <ac:spMk id="3" creationId="{00000000-0000-0000-0000-000000000000}"/>
          </ac:spMkLst>
        </pc:spChg>
        <pc:picChg chg="add mod">
          <ac:chgData name="Leavor, Kevin R. (LARC-E303)[RSES]" userId="ccf346e2-84b3-49df-96cf-bede97d22e64" providerId="ADAL" clId="{D7F55135-2D05-4B6D-86E4-79AEA9993037}" dt="2023-09-11T05:17:34.017" v="1517" actId="14100"/>
          <ac:picMkLst>
            <pc:docMk/>
            <pc:sldMk cId="168101518" sldId="970"/>
            <ac:picMk id="6" creationId="{F6D2027D-0493-6436-EE9B-2AF15B54FA7B}"/>
          </ac:picMkLst>
        </pc:picChg>
        <pc:picChg chg="del">
          <ac:chgData name="Leavor, Kevin R. (LARC-E303)[RSES]" userId="ccf346e2-84b3-49df-96cf-bede97d22e64" providerId="ADAL" clId="{D7F55135-2D05-4B6D-86E4-79AEA9993037}" dt="2023-09-11T05:10:01.076" v="923" actId="478"/>
          <ac:picMkLst>
            <pc:docMk/>
            <pc:sldMk cId="168101518" sldId="970"/>
            <ac:picMk id="8" creationId="{6CC96C17-6DB9-F5E6-FD83-ACEF12BF0419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5:27:39.990" v="1648" actId="1076"/>
        <pc:sldMkLst>
          <pc:docMk/>
          <pc:sldMk cId="1443159856" sldId="971"/>
        </pc:sldMkLst>
        <pc:spChg chg="del mod">
          <ac:chgData name="Leavor, Kevin R. (LARC-E303)[RSES]" userId="ccf346e2-84b3-49df-96cf-bede97d22e64" providerId="ADAL" clId="{D7F55135-2D05-4B6D-86E4-79AEA9993037}" dt="2023-09-11T05:19:37.825" v="1573" actId="478"/>
          <ac:spMkLst>
            <pc:docMk/>
            <pc:sldMk cId="1443159856" sldId="971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11T05:19:34.390" v="1572" actId="20577"/>
          <ac:spMkLst>
            <pc:docMk/>
            <pc:sldMk cId="1443159856" sldId="971"/>
            <ac:spMk id="3" creationId="{00000000-0000-0000-0000-000000000000}"/>
          </ac:spMkLst>
        </pc:spChg>
        <pc:picChg chg="del">
          <ac:chgData name="Leavor, Kevin R. (LARC-E303)[RSES]" userId="ccf346e2-84b3-49df-96cf-bede97d22e64" providerId="ADAL" clId="{D7F55135-2D05-4B6D-86E4-79AEA9993037}" dt="2023-09-11T05:18:58.638" v="1546" actId="478"/>
          <ac:picMkLst>
            <pc:docMk/>
            <pc:sldMk cId="1443159856" sldId="971"/>
            <ac:picMk id="6" creationId="{F6D2027D-0493-6436-EE9B-2AF15B54FA7B}"/>
          </ac:picMkLst>
        </pc:picChg>
        <pc:picChg chg="add del mod">
          <ac:chgData name="Leavor, Kevin R. (LARC-E303)[RSES]" userId="ccf346e2-84b3-49df-96cf-bede97d22e64" providerId="ADAL" clId="{D7F55135-2D05-4B6D-86E4-79AEA9993037}" dt="2023-09-11T05:24:07.767" v="1619" actId="478"/>
          <ac:picMkLst>
            <pc:docMk/>
            <pc:sldMk cId="1443159856" sldId="971"/>
            <ac:picMk id="7" creationId="{351DFDAC-5E10-449E-4096-77951FE086E4}"/>
          </ac:picMkLst>
        </pc:picChg>
        <pc:picChg chg="add del">
          <ac:chgData name="Leavor, Kevin R. (LARC-E303)[RSES]" userId="ccf346e2-84b3-49df-96cf-bede97d22e64" providerId="ADAL" clId="{D7F55135-2D05-4B6D-86E4-79AEA9993037}" dt="2023-09-11T05:24:06.060" v="1618" actId="22"/>
          <ac:picMkLst>
            <pc:docMk/>
            <pc:sldMk cId="1443159856" sldId="971"/>
            <ac:picMk id="9" creationId="{CB23C751-AD2B-A15B-1760-3E0D55A8E520}"/>
          </ac:picMkLst>
        </pc:picChg>
        <pc:picChg chg="add del mod modCrop">
          <ac:chgData name="Leavor, Kevin R. (LARC-E303)[RSES]" userId="ccf346e2-84b3-49df-96cf-bede97d22e64" providerId="ADAL" clId="{D7F55135-2D05-4B6D-86E4-79AEA9993037}" dt="2023-09-11T05:25:03.950" v="1630" actId="478"/>
          <ac:picMkLst>
            <pc:docMk/>
            <pc:sldMk cId="1443159856" sldId="971"/>
            <ac:picMk id="11" creationId="{4DC833CB-5B54-09DC-BCC9-BFF49DAB921D}"/>
          </ac:picMkLst>
        </pc:picChg>
        <pc:picChg chg="add del mod modCrop">
          <ac:chgData name="Leavor, Kevin R. (LARC-E303)[RSES]" userId="ccf346e2-84b3-49df-96cf-bede97d22e64" providerId="ADAL" clId="{D7F55135-2D05-4B6D-86E4-79AEA9993037}" dt="2023-09-11T05:25:52.850" v="1636" actId="21"/>
          <ac:picMkLst>
            <pc:docMk/>
            <pc:sldMk cId="1443159856" sldId="971"/>
            <ac:picMk id="13" creationId="{AEC6E0FB-C4E1-F543-68EE-211FD7F12E19}"/>
          </ac:picMkLst>
        </pc:picChg>
        <pc:picChg chg="add mod modCrop">
          <ac:chgData name="Leavor, Kevin R. (LARC-E303)[RSES]" userId="ccf346e2-84b3-49df-96cf-bede97d22e64" providerId="ADAL" clId="{D7F55135-2D05-4B6D-86E4-79AEA9993037}" dt="2023-09-11T05:27:39.990" v="1648" actId="1076"/>
          <ac:picMkLst>
            <pc:docMk/>
            <pc:sldMk cId="1443159856" sldId="971"/>
            <ac:picMk id="15" creationId="{FC52908C-5D6D-CF3F-65E2-4EDCFBAEFE92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5:26:18.553" v="1642" actId="1076"/>
        <pc:sldMkLst>
          <pc:docMk/>
          <pc:sldMk cId="975988110" sldId="972"/>
        </pc:sldMkLst>
        <pc:spChg chg="mod">
          <ac:chgData name="Leavor, Kevin R. (LARC-E303)[RSES]" userId="ccf346e2-84b3-49df-96cf-bede97d22e64" providerId="ADAL" clId="{D7F55135-2D05-4B6D-86E4-79AEA9993037}" dt="2023-09-11T05:20:24.903" v="1606" actId="20577"/>
          <ac:spMkLst>
            <pc:docMk/>
            <pc:sldMk cId="975988110" sldId="972"/>
            <ac:spMk id="3" creationId="{00000000-0000-0000-0000-000000000000}"/>
          </ac:spMkLst>
        </pc:spChg>
        <pc:picChg chg="add del mod">
          <ac:chgData name="Leavor, Kevin R. (LARC-E303)[RSES]" userId="ccf346e2-84b3-49df-96cf-bede97d22e64" providerId="ADAL" clId="{D7F55135-2D05-4B6D-86E4-79AEA9993037}" dt="2023-09-11T05:25:54.859" v="1637" actId="478"/>
          <ac:picMkLst>
            <pc:docMk/>
            <pc:sldMk cId="975988110" sldId="972"/>
            <ac:picMk id="5" creationId="{7409FA2C-DA40-4556-326A-2A500E0F35EC}"/>
          </ac:picMkLst>
        </pc:picChg>
        <pc:picChg chg="add mod">
          <ac:chgData name="Leavor, Kevin R. (LARC-E303)[RSES]" userId="ccf346e2-84b3-49df-96cf-bede97d22e64" providerId="ADAL" clId="{D7F55135-2D05-4B6D-86E4-79AEA9993037}" dt="2023-09-11T05:26:18.553" v="1642" actId="1076"/>
          <ac:picMkLst>
            <pc:docMk/>
            <pc:sldMk cId="975988110" sldId="972"/>
            <ac:picMk id="6" creationId="{F6621D9B-3749-8703-0C7C-28676B30F993}"/>
          </ac:picMkLst>
        </pc:picChg>
        <pc:picChg chg="del">
          <ac:chgData name="Leavor, Kevin R. (LARC-E303)[RSES]" userId="ccf346e2-84b3-49df-96cf-bede97d22e64" providerId="ADAL" clId="{D7F55135-2D05-4B6D-86E4-79AEA9993037}" dt="2023-09-11T05:21:48.326" v="1607" actId="478"/>
          <ac:picMkLst>
            <pc:docMk/>
            <pc:sldMk cId="975988110" sldId="972"/>
            <ac:picMk id="7" creationId="{351DFDAC-5E10-449E-4096-77951FE086E4}"/>
          </ac:picMkLst>
        </pc:picChg>
      </pc:sldChg>
      <pc:sldChg chg="modSp add mod">
        <pc:chgData name="Leavor, Kevin R. (LARC-E303)[RSES]" userId="ccf346e2-84b3-49df-96cf-bede97d22e64" providerId="ADAL" clId="{D7F55135-2D05-4B6D-86E4-79AEA9993037}" dt="2023-09-11T05:33:49.238" v="1701" actId="20577"/>
        <pc:sldMkLst>
          <pc:docMk/>
          <pc:sldMk cId="1729534298" sldId="973"/>
        </pc:sldMkLst>
        <pc:spChg chg="mod">
          <ac:chgData name="Leavor, Kevin R. (LARC-E303)[RSES]" userId="ccf346e2-84b3-49df-96cf-bede97d22e64" providerId="ADAL" clId="{D7F55135-2D05-4B6D-86E4-79AEA9993037}" dt="2023-09-11T05:33:49.238" v="1701" actId="20577"/>
          <ac:spMkLst>
            <pc:docMk/>
            <pc:sldMk cId="1729534298" sldId="973"/>
            <ac:spMk id="3" creationId="{00000000-0000-0000-0000-000000000000}"/>
          </ac:spMkLst>
        </pc:spChg>
        <pc:picChg chg="mod">
          <ac:chgData name="Leavor, Kevin R. (LARC-E303)[RSES]" userId="ccf346e2-84b3-49df-96cf-bede97d22e64" providerId="ADAL" clId="{D7F55135-2D05-4B6D-86E4-79AEA9993037}" dt="2023-09-11T05:28:58.670" v="1650" actId="14826"/>
          <ac:picMkLst>
            <pc:docMk/>
            <pc:sldMk cId="1729534298" sldId="973"/>
            <ac:picMk id="6" creationId="{F6621D9B-3749-8703-0C7C-28676B30F993}"/>
          </ac:picMkLst>
        </pc:picChg>
      </pc:sldChg>
      <pc:sldChg chg="modSp add mod">
        <pc:chgData name="Leavor, Kevin R. (LARC-E303)[RSES]" userId="ccf346e2-84b3-49df-96cf-bede97d22e64" providerId="ADAL" clId="{D7F55135-2D05-4B6D-86E4-79AEA9993037}" dt="2023-09-11T05:33:37.779" v="1671" actId="20577"/>
        <pc:sldMkLst>
          <pc:docMk/>
          <pc:sldMk cId="3523634533" sldId="974"/>
        </pc:sldMkLst>
        <pc:spChg chg="mod">
          <ac:chgData name="Leavor, Kevin R. (LARC-E303)[RSES]" userId="ccf346e2-84b3-49df-96cf-bede97d22e64" providerId="ADAL" clId="{D7F55135-2D05-4B6D-86E4-79AEA9993037}" dt="2023-09-11T05:33:37.779" v="1671" actId="20577"/>
          <ac:spMkLst>
            <pc:docMk/>
            <pc:sldMk cId="3523634533" sldId="974"/>
            <ac:spMk id="3" creationId="{00000000-0000-0000-0000-000000000000}"/>
          </ac:spMkLst>
        </pc:spChg>
        <pc:picChg chg="mod">
          <ac:chgData name="Leavor, Kevin R. (LARC-E303)[RSES]" userId="ccf346e2-84b3-49df-96cf-bede97d22e64" providerId="ADAL" clId="{D7F55135-2D05-4B6D-86E4-79AEA9993037}" dt="2023-09-11T05:33:16.217" v="1652" actId="14826"/>
          <ac:picMkLst>
            <pc:docMk/>
            <pc:sldMk cId="3523634533" sldId="974"/>
            <ac:picMk id="6" creationId="{F6621D9B-3749-8703-0C7C-28676B30F993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5:51:04.062" v="2241" actId="20577"/>
        <pc:sldMkLst>
          <pc:docMk/>
          <pc:sldMk cId="163056247" sldId="975"/>
        </pc:sldMkLst>
        <pc:spChg chg="mod">
          <ac:chgData name="Leavor, Kevin R. (LARC-E303)[RSES]" userId="ccf346e2-84b3-49df-96cf-bede97d22e64" providerId="ADAL" clId="{D7F55135-2D05-4B6D-86E4-79AEA9993037}" dt="2023-09-11T05:51:04.062" v="2241" actId="20577"/>
          <ac:spMkLst>
            <pc:docMk/>
            <pc:sldMk cId="163056247" sldId="975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11T05:34:15.729" v="1724" actId="20577"/>
          <ac:spMkLst>
            <pc:docMk/>
            <pc:sldMk cId="163056247" sldId="975"/>
            <ac:spMk id="3" creationId="{00000000-0000-0000-0000-000000000000}"/>
          </ac:spMkLst>
        </pc:spChg>
        <pc:graphicFrameChg chg="add mod modGraphic">
          <ac:chgData name="Leavor, Kevin R. (LARC-E303)[RSES]" userId="ccf346e2-84b3-49df-96cf-bede97d22e64" providerId="ADAL" clId="{D7F55135-2D05-4B6D-86E4-79AEA9993037}" dt="2023-09-11T05:50:00.920" v="2141" actId="14100"/>
          <ac:graphicFrameMkLst>
            <pc:docMk/>
            <pc:sldMk cId="163056247" sldId="975"/>
            <ac:graphicFrameMk id="9" creationId="{BB6AB6F8-6903-C16B-1892-0DED59DD00DA}"/>
          </ac:graphicFrameMkLst>
        </pc:graphicFrameChg>
        <pc:picChg chg="del">
          <ac:chgData name="Leavor, Kevin R. (LARC-E303)[RSES]" userId="ccf346e2-84b3-49df-96cf-bede97d22e64" providerId="ADAL" clId="{D7F55135-2D05-4B6D-86E4-79AEA9993037}" dt="2023-09-11T05:34:19.346" v="1725" actId="478"/>
          <ac:picMkLst>
            <pc:docMk/>
            <pc:sldMk cId="163056247" sldId="975"/>
            <ac:picMk id="6" creationId="{F6D2027D-0493-6436-EE9B-2AF15B54FA7B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6:26:25.517" v="4005" actId="5793"/>
        <pc:sldMkLst>
          <pc:docMk/>
          <pc:sldMk cId="3975118928" sldId="976"/>
        </pc:sldMkLst>
        <pc:spChg chg="mod">
          <ac:chgData name="Leavor, Kevin R. (LARC-E303)[RSES]" userId="ccf346e2-84b3-49df-96cf-bede97d22e64" providerId="ADAL" clId="{D7F55135-2D05-4B6D-86E4-79AEA9993037}" dt="2023-09-11T06:26:25.517" v="4005" actId="5793"/>
          <ac:spMkLst>
            <pc:docMk/>
            <pc:sldMk cId="3975118928" sldId="976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D7F55135-2D05-4B6D-86E4-79AEA9993037}" dt="2023-09-11T05:51:29.390" v="2258" actId="20577"/>
          <ac:spMkLst>
            <pc:docMk/>
            <pc:sldMk cId="3975118928" sldId="976"/>
            <ac:spMk id="3" creationId="{00000000-0000-0000-0000-000000000000}"/>
          </ac:spMkLst>
        </pc:spChg>
        <pc:graphicFrameChg chg="del">
          <ac:chgData name="Leavor, Kevin R. (LARC-E303)[RSES]" userId="ccf346e2-84b3-49df-96cf-bede97d22e64" providerId="ADAL" clId="{D7F55135-2D05-4B6D-86E4-79AEA9993037}" dt="2023-09-11T05:51:33.293" v="2259" actId="478"/>
          <ac:graphicFrameMkLst>
            <pc:docMk/>
            <pc:sldMk cId="3975118928" sldId="976"/>
            <ac:graphicFrameMk id="9" creationId="{BB6AB6F8-6903-C16B-1892-0DED59DD00DA}"/>
          </ac:graphicFrameMkLst>
        </pc:graphicFrameChg>
        <pc:picChg chg="add mod">
          <ac:chgData name="Leavor, Kevin R. (LARC-E303)[RSES]" userId="ccf346e2-84b3-49df-96cf-bede97d22e64" providerId="ADAL" clId="{D7F55135-2D05-4B6D-86E4-79AEA9993037}" dt="2023-09-11T06:00:35.822" v="2813" actId="1036"/>
          <ac:picMkLst>
            <pc:docMk/>
            <pc:sldMk cId="3975118928" sldId="976"/>
            <ac:picMk id="6" creationId="{E8686BCF-6A0B-63FE-8F8C-F307F443C5DB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6:06:16.888" v="2872" actId="20577"/>
        <pc:sldMkLst>
          <pc:docMk/>
          <pc:sldMk cId="1503737861" sldId="977"/>
        </pc:sldMkLst>
        <pc:spChg chg="mod">
          <ac:chgData name="Leavor, Kevin R. (LARC-E303)[RSES]" userId="ccf346e2-84b3-49df-96cf-bede97d22e64" providerId="ADAL" clId="{D7F55135-2D05-4B6D-86E4-79AEA9993037}" dt="2023-09-11T06:06:16.888" v="2872" actId="20577"/>
          <ac:spMkLst>
            <pc:docMk/>
            <pc:sldMk cId="1503737861" sldId="977"/>
            <ac:spMk id="3" creationId="{00000000-0000-0000-0000-000000000000}"/>
          </ac:spMkLst>
        </pc:spChg>
        <pc:picChg chg="del">
          <ac:chgData name="Leavor, Kevin R. (LARC-E303)[RSES]" userId="ccf346e2-84b3-49df-96cf-bede97d22e64" providerId="ADAL" clId="{D7F55135-2D05-4B6D-86E4-79AEA9993037}" dt="2023-09-11T06:04:26.951" v="2856" actId="478"/>
          <ac:picMkLst>
            <pc:docMk/>
            <pc:sldMk cId="1503737861" sldId="977"/>
            <ac:picMk id="6" creationId="{F6621D9B-3749-8703-0C7C-28676B30F993}"/>
          </ac:picMkLst>
        </pc:picChg>
        <pc:picChg chg="add del mod">
          <ac:chgData name="Leavor, Kevin R. (LARC-E303)[RSES]" userId="ccf346e2-84b3-49df-96cf-bede97d22e64" providerId="ADAL" clId="{D7F55135-2D05-4B6D-86E4-79AEA9993037}" dt="2023-09-11T06:05:47.673" v="2868" actId="478"/>
          <ac:picMkLst>
            <pc:docMk/>
            <pc:sldMk cId="1503737861" sldId="977"/>
            <ac:picMk id="1026" creationId="{0006CCBA-18C7-1D0B-540A-6F3604747870}"/>
          </ac:picMkLst>
        </pc:picChg>
      </pc:sldChg>
      <pc:sldChg chg="addSp modSp add mod">
        <pc:chgData name="Leavor, Kevin R. (LARC-E303)[RSES]" userId="ccf346e2-84b3-49df-96cf-bede97d22e64" providerId="ADAL" clId="{D7F55135-2D05-4B6D-86E4-79AEA9993037}" dt="2023-09-11T06:06:21.421" v="2873"/>
        <pc:sldMkLst>
          <pc:docMk/>
          <pc:sldMk cId="3968835616" sldId="978"/>
        </pc:sldMkLst>
        <pc:spChg chg="mod">
          <ac:chgData name="Leavor, Kevin R. (LARC-E303)[RSES]" userId="ccf346e2-84b3-49df-96cf-bede97d22e64" providerId="ADAL" clId="{D7F55135-2D05-4B6D-86E4-79AEA9993037}" dt="2023-09-11T06:06:21.421" v="2873"/>
          <ac:spMkLst>
            <pc:docMk/>
            <pc:sldMk cId="3968835616" sldId="978"/>
            <ac:spMk id="3" creationId="{00000000-0000-0000-0000-000000000000}"/>
          </ac:spMkLst>
        </pc:spChg>
        <pc:picChg chg="add mod">
          <ac:chgData name="Leavor, Kevin R. (LARC-E303)[RSES]" userId="ccf346e2-84b3-49df-96cf-bede97d22e64" providerId="ADAL" clId="{D7F55135-2D05-4B6D-86E4-79AEA9993037}" dt="2023-09-11T06:05:41.687" v="2865"/>
          <ac:picMkLst>
            <pc:docMk/>
            <pc:sldMk cId="3968835616" sldId="978"/>
            <ac:picMk id="2" creationId="{5C4C621A-C3FD-82C0-B8B8-24011DFB6D82}"/>
          </ac:picMkLst>
        </pc:picChg>
        <pc:picChg chg="mod">
          <ac:chgData name="Leavor, Kevin R. (LARC-E303)[RSES]" userId="ccf346e2-84b3-49df-96cf-bede97d22e64" providerId="ADAL" clId="{D7F55135-2D05-4B6D-86E4-79AEA9993037}" dt="2023-09-11T06:05:38.606" v="2863" actId="14826"/>
          <ac:picMkLst>
            <pc:docMk/>
            <pc:sldMk cId="3968835616" sldId="978"/>
            <ac:picMk id="1026" creationId="{0006CCBA-18C7-1D0B-540A-6F3604747870}"/>
          </ac:picMkLst>
        </pc:picChg>
      </pc:sldChg>
      <pc:sldChg chg="modSp add mod">
        <pc:chgData name="Leavor, Kevin R. (LARC-E303)[RSES]" userId="ccf346e2-84b3-49df-96cf-bede97d22e64" providerId="ADAL" clId="{D7F55135-2D05-4B6D-86E4-79AEA9993037}" dt="2023-09-11T06:06:23.832" v="2874"/>
        <pc:sldMkLst>
          <pc:docMk/>
          <pc:sldMk cId="2636076757" sldId="979"/>
        </pc:sldMkLst>
        <pc:spChg chg="mod">
          <ac:chgData name="Leavor, Kevin R. (LARC-E303)[RSES]" userId="ccf346e2-84b3-49df-96cf-bede97d22e64" providerId="ADAL" clId="{D7F55135-2D05-4B6D-86E4-79AEA9993037}" dt="2023-09-11T06:06:23.832" v="2874"/>
          <ac:spMkLst>
            <pc:docMk/>
            <pc:sldMk cId="2636076757" sldId="979"/>
            <ac:spMk id="3" creationId="{00000000-0000-0000-0000-000000000000}"/>
          </ac:spMkLst>
        </pc:spChg>
        <pc:picChg chg="mod">
          <ac:chgData name="Leavor, Kevin R. (LARC-E303)[RSES]" userId="ccf346e2-84b3-49df-96cf-bede97d22e64" providerId="ADAL" clId="{D7F55135-2D05-4B6D-86E4-79AEA9993037}" dt="2023-09-11T06:06:06.052" v="2869" actId="14826"/>
          <ac:picMkLst>
            <pc:docMk/>
            <pc:sldMk cId="2636076757" sldId="979"/>
            <ac:picMk id="1026" creationId="{0006CCBA-18C7-1D0B-540A-6F3604747870}"/>
          </ac:picMkLst>
        </pc:picChg>
      </pc:sldChg>
      <pc:sldChg chg="addSp delSp modSp add mod chgLayout">
        <pc:chgData name="Leavor, Kevin R. (LARC-E303)[RSES]" userId="ccf346e2-84b3-49df-96cf-bede97d22e64" providerId="ADAL" clId="{D7F55135-2D05-4B6D-86E4-79AEA9993037}" dt="2023-09-11T06:14:36.225" v="3506" actId="20577"/>
        <pc:sldMkLst>
          <pc:docMk/>
          <pc:sldMk cId="1437413745" sldId="980"/>
        </pc:sldMkLst>
        <pc:spChg chg="add mod ord">
          <ac:chgData name="Leavor, Kevin R. (LARC-E303)[RSES]" userId="ccf346e2-84b3-49df-96cf-bede97d22e64" providerId="ADAL" clId="{D7F55135-2D05-4B6D-86E4-79AEA9993037}" dt="2023-09-11T06:14:36.225" v="3506" actId="20577"/>
          <ac:spMkLst>
            <pc:docMk/>
            <pc:sldMk cId="1437413745" sldId="980"/>
            <ac:spMk id="2" creationId="{23469E43-7DA0-FEEF-3F49-D0278BB597EF}"/>
          </ac:spMkLst>
        </pc:spChg>
        <pc:spChg chg="mod ord">
          <ac:chgData name="Leavor, Kevin R. (LARC-E303)[RSES]" userId="ccf346e2-84b3-49df-96cf-bede97d22e64" providerId="ADAL" clId="{D7F55135-2D05-4B6D-86E4-79AEA9993037}" dt="2023-09-11T06:07:44.678" v="2887" actId="700"/>
          <ac:spMkLst>
            <pc:docMk/>
            <pc:sldMk cId="1437413745" sldId="980"/>
            <ac:spMk id="3" creationId="{00000000-0000-0000-0000-000000000000}"/>
          </ac:spMkLst>
        </pc:spChg>
        <pc:spChg chg="mod ord">
          <ac:chgData name="Leavor, Kevin R. (LARC-E303)[RSES]" userId="ccf346e2-84b3-49df-96cf-bede97d22e64" providerId="ADAL" clId="{D7F55135-2D05-4B6D-86E4-79AEA9993037}" dt="2023-09-11T06:07:44.678" v="2887" actId="700"/>
          <ac:spMkLst>
            <pc:docMk/>
            <pc:sldMk cId="1437413745" sldId="980"/>
            <ac:spMk id="4" creationId="{00000000-0000-0000-0000-000000000000}"/>
          </ac:spMkLst>
        </pc:spChg>
        <pc:picChg chg="add mod">
          <ac:chgData name="Leavor, Kevin R. (LARC-E303)[RSES]" userId="ccf346e2-84b3-49df-96cf-bede97d22e64" providerId="ADAL" clId="{D7F55135-2D05-4B6D-86E4-79AEA9993037}" dt="2023-09-11T06:12:33.935" v="3483" actId="1076"/>
          <ac:picMkLst>
            <pc:docMk/>
            <pc:sldMk cId="1437413745" sldId="980"/>
            <ac:picMk id="6" creationId="{ADA610D4-67E6-E57C-4353-E2232CDD4680}"/>
          </ac:picMkLst>
        </pc:picChg>
        <pc:picChg chg="del">
          <ac:chgData name="Leavor, Kevin R. (LARC-E303)[RSES]" userId="ccf346e2-84b3-49df-96cf-bede97d22e64" providerId="ADAL" clId="{D7F55135-2D05-4B6D-86E4-79AEA9993037}" dt="2023-09-11T06:07:37.426" v="2886" actId="478"/>
          <ac:picMkLst>
            <pc:docMk/>
            <pc:sldMk cId="1437413745" sldId="980"/>
            <ac:picMk id="1026" creationId="{0006CCBA-18C7-1D0B-540A-6F3604747870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6:14:08.274" v="3495" actId="1076"/>
        <pc:sldMkLst>
          <pc:docMk/>
          <pc:sldMk cId="3806415782" sldId="981"/>
        </pc:sldMkLst>
        <pc:spChg chg="del mod">
          <ac:chgData name="Leavor, Kevin R. (LARC-E303)[RSES]" userId="ccf346e2-84b3-49df-96cf-bede97d22e64" providerId="ADAL" clId="{D7F55135-2D05-4B6D-86E4-79AEA9993037}" dt="2023-09-11T06:13:32.757" v="3488" actId="478"/>
          <ac:spMkLst>
            <pc:docMk/>
            <pc:sldMk cId="3806415782" sldId="981"/>
            <ac:spMk id="2" creationId="{23469E43-7DA0-FEEF-3F49-D0278BB597EF}"/>
          </ac:spMkLst>
        </pc:spChg>
        <pc:spChg chg="add del mod">
          <ac:chgData name="Leavor, Kevin R. (LARC-E303)[RSES]" userId="ccf346e2-84b3-49df-96cf-bede97d22e64" providerId="ADAL" clId="{D7F55135-2D05-4B6D-86E4-79AEA9993037}" dt="2023-09-11T06:13:35.857" v="3489" actId="478"/>
          <ac:spMkLst>
            <pc:docMk/>
            <pc:sldMk cId="3806415782" sldId="981"/>
            <ac:spMk id="7" creationId="{6DC554B6-7CB0-FC3D-A4D0-C3063800D926}"/>
          </ac:spMkLst>
        </pc:spChg>
        <pc:picChg chg="del">
          <ac:chgData name="Leavor, Kevin R. (LARC-E303)[RSES]" userId="ccf346e2-84b3-49df-96cf-bede97d22e64" providerId="ADAL" clId="{D7F55135-2D05-4B6D-86E4-79AEA9993037}" dt="2023-09-11T06:13:30.096" v="3487" actId="478"/>
          <ac:picMkLst>
            <pc:docMk/>
            <pc:sldMk cId="3806415782" sldId="981"/>
            <ac:picMk id="6" creationId="{ADA610D4-67E6-E57C-4353-E2232CDD4680}"/>
          </ac:picMkLst>
        </pc:picChg>
        <pc:picChg chg="add mod">
          <ac:chgData name="Leavor, Kevin R. (LARC-E303)[RSES]" userId="ccf346e2-84b3-49df-96cf-bede97d22e64" providerId="ADAL" clId="{D7F55135-2D05-4B6D-86E4-79AEA9993037}" dt="2023-09-11T06:14:08.274" v="3495" actId="1076"/>
          <ac:picMkLst>
            <pc:docMk/>
            <pc:sldMk cId="3806415782" sldId="981"/>
            <ac:picMk id="9" creationId="{CEA9AD96-ED99-3FDF-9F40-F99395DD4032}"/>
          </ac:picMkLst>
        </pc:picChg>
      </pc:sldChg>
      <pc:sldChg chg="addSp delSp modSp add del mod">
        <pc:chgData name="Leavor, Kevin R. (LARC-E303)[RSES]" userId="ccf346e2-84b3-49df-96cf-bede97d22e64" providerId="ADAL" clId="{D7F55135-2D05-4B6D-86E4-79AEA9993037}" dt="2023-09-11T06:49:39.903" v="4793" actId="47"/>
        <pc:sldMkLst>
          <pc:docMk/>
          <pc:sldMk cId="3859951926" sldId="982"/>
        </pc:sldMkLst>
        <pc:spChg chg="mod">
          <ac:chgData name="Leavor, Kevin R. (LARC-E303)[RSES]" userId="ccf346e2-84b3-49df-96cf-bede97d22e64" providerId="ADAL" clId="{D7F55135-2D05-4B6D-86E4-79AEA9993037}" dt="2023-09-11T06:15:14.896" v="3526" actId="20577"/>
          <ac:spMkLst>
            <pc:docMk/>
            <pc:sldMk cId="3859951926" sldId="982"/>
            <ac:spMk id="3" creationId="{00000000-0000-0000-0000-000000000000}"/>
          </ac:spMkLst>
        </pc:spChg>
        <pc:picChg chg="add mod">
          <ac:chgData name="Leavor, Kevin R. (LARC-E303)[RSES]" userId="ccf346e2-84b3-49df-96cf-bede97d22e64" providerId="ADAL" clId="{D7F55135-2D05-4B6D-86E4-79AEA9993037}" dt="2023-09-11T06:16:13.381" v="3533" actId="1076"/>
          <ac:picMkLst>
            <pc:docMk/>
            <pc:sldMk cId="3859951926" sldId="982"/>
            <ac:picMk id="5" creationId="{B5DC7C9A-5483-CEE3-0BF8-99A197FCA021}"/>
          </ac:picMkLst>
        </pc:picChg>
        <pc:picChg chg="add mod">
          <ac:chgData name="Leavor, Kevin R. (LARC-E303)[RSES]" userId="ccf346e2-84b3-49df-96cf-bede97d22e64" providerId="ADAL" clId="{D7F55135-2D05-4B6D-86E4-79AEA9993037}" dt="2023-09-11T06:16:07.115" v="3532" actId="1076"/>
          <ac:picMkLst>
            <pc:docMk/>
            <pc:sldMk cId="3859951926" sldId="982"/>
            <ac:picMk id="7" creationId="{55612D07-1B73-D454-4D8C-1CBDC541D113}"/>
          </ac:picMkLst>
        </pc:picChg>
        <pc:picChg chg="del">
          <ac:chgData name="Leavor, Kevin R. (LARC-E303)[RSES]" userId="ccf346e2-84b3-49df-96cf-bede97d22e64" providerId="ADAL" clId="{D7F55135-2D05-4B6D-86E4-79AEA9993037}" dt="2023-09-11T06:15:16.639" v="3527" actId="478"/>
          <ac:picMkLst>
            <pc:docMk/>
            <pc:sldMk cId="3859951926" sldId="982"/>
            <ac:picMk id="9" creationId="{CEA9AD96-ED99-3FDF-9F40-F99395DD4032}"/>
          </ac:picMkLst>
        </pc:picChg>
      </pc:sldChg>
      <pc:sldChg chg="addSp delSp modSp add mod modAnim">
        <pc:chgData name="Leavor, Kevin R. (LARC-E303)[RSES]" userId="ccf346e2-84b3-49df-96cf-bede97d22e64" providerId="ADAL" clId="{D7F55135-2D05-4B6D-86E4-79AEA9993037}" dt="2023-09-11T06:20:52.806" v="3540"/>
        <pc:sldMkLst>
          <pc:docMk/>
          <pc:sldMk cId="1492828174" sldId="983"/>
        </pc:sldMkLst>
        <pc:picChg chg="add mod">
          <ac:chgData name="Leavor, Kevin R. (LARC-E303)[RSES]" userId="ccf346e2-84b3-49df-96cf-bede97d22e64" providerId="ADAL" clId="{D7F55135-2D05-4B6D-86E4-79AEA9993037}" dt="2023-09-11T06:20:43.143" v="3539" actId="1076"/>
          <ac:picMkLst>
            <pc:docMk/>
            <pc:sldMk cId="1492828174" sldId="983"/>
            <ac:picMk id="6" creationId="{5D9E373B-1EFF-97A6-5499-D96DA84FEBD2}"/>
          </ac:picMkLst>
        </pc:picChg>
        <pc:picChg chg="add del">
          <ac:chgData name="Leavor, Kevin R. (LARC-E303)[RSES]" userId="ccf346e2-84b3-49df-96cf-bede97d22e64" providerId="ADAL" clId="{D7F55135-2D05-4B6D-86E4-79AEA9993037}" dt="2023-09-11T06:18:33.789" v="3536"/>
          <ac:picMkLst>
            <pc:docMk/>
            <pc:sldMk cId="1492828174" sldId="983"/>
            <ac:picMk id="2050" creationId="{C6847C5A-BA2A-646C-8E58-C282422CBE06}"/>
          </ac:picMkLst>
        </pc:picChg>
      </pc:sldChg>
      <pc:sldChg chg="addSp delSp modSp add mod delAnim chgLayout">
        <pc:chgData name="Leavor, Kevin R. (LARC-E303)[RSES]" userId="ccf346e2-84b3-49df-96cf-bede97d22e64" providerId="ADAL" clId="{D7F55135-2D05-4B6D-86E4-79AEA9993037}" dt="2023-09-11T06:36:32.820" v="4748" actId="20577"/>
        <pc:sldMkLst>
          <pc:docMk/>
          <pc:sldMk cId="1732824460" sldId="984"/>
        </pc:sldMkLst>
        <pc:spChg chg="add mod ord">
          <ac:chgData name="Leavor, Kevin R. (LARC-E303)[RSES]" userId="ccf346e2-84b3-49df-96cf-bede97d22e64" providerId="ADAL" clId="{D7F55135-2D05-4B6D-86E4-79AEA9993037}" dt="2023-09-11T06:36:32.820" v="4748" actId="20577"/>
          <ac:spMkLst>
            <pc:docMk/>
            <pc:sldMk cId="1732824460" sldId="984"/>
            <ac:spMk id="2" creationId="{7376AC1C-F6F2-25E6-50D5-95E3C5ADD1EB}"/>
          </ac:spMkLst>
        </pc:spChg>
        <pc:spChg chg="mod ord">
          <ac:chgData name="Leavor, Kevin R. (LARC-E303)[RSES]" userId="ccf346e2-84b3-49df-96cf-bede97d22e64" providerId="ADAL" clId="{D7F55135-2D05-4B6D-86E4-79AEA9993037}" dt="2023-09-11T06:21:29.110" v="3558" actId="700"/>
          <ac:spMkLst>
            <pc:docMk/>
            <pc:sldMk cId="1732824460" sldId="984"/>
            <ac:spMk id="3" creationId="{00000000-0000-0000-0000-000000000000}"/>
          </ac:spMkLst>
        </pc:spChg>
        <pc:spChg chg="mod ord">
          <ac:chgData name="Leavor, Kevin R. (LARC-E303)[RSES]" userId="ccf346e2-84b3-49df-96cf-bede97d22e64" providerId="ADAL" clId="{D7F55135-2D05-4B6D-86E4-79AEA9993037}" dt="2023-09-11T06:21:29.110" v="3558" actId="700"/>
          <ac:spMkLst>
            <pc:docMk/>
            <pc:sldMk cId="1732824460" sldId="984"/>
            <ac:spMk id="4" creationId="{00000000-0000-0000-0000-000000000000}"/>
          </ac:spMkLst>
        </pc:spChg>
        <pc:picChg chg="del">
          <ac:chgData name="Leavor, Kevin R. (LARC-E303)[RSES]" userId="ccf346e2-84b3-49df-96cf-bede97d22e64" providerId="ADAL" clId="{D7F55135-2D05-4B6D-86E4-79AEA9993037}" dt="2023-09-11T06:21:24.491" v="3556" actId="478"/>
          <ac:picMkLst>
            <pc:docMk/>
            <pc:sldMk cId="1732824460" sldId="984"/>
            <ac:picMk id="5" creationId="{B5DC7C9A-5483-CEE3-0BF8-99A197FCA021}"/>
          </ac:picMkLst>
        </pc:picChg>
        <pc:picChg chg="del">
          <ac:chgData name="Leavor, Kevin R. (LARC-E303)[RSES]" userId="ccf346e2-84b3-49df-96cf-bede97d22e64" providerId="ADAL" clId="{D7F55135-2D05-4B6D-86E4-79AEA9993037}" dt="2023-09-11T06:21:22.121" v="3555" actId="478"/>
          <ac:picMkLst>
            <pc:docMk/>
            <pc:sldMk cId="1732824460" sldId="984"/>
            <ac:picMk id="6" creationId="{5D9E373B-1EFF-97A6-5499-D96DA84FEBD2}"/>
          </ac:picMkLst>
        </pc:picChg>
        <pc:picChg chg="del">
          <ac:chgData name="Leavor, Kevin R. (LARC-E303)[RSES]" userId="ccf346e2-84b3-49df-96cf-bede97d22e64" providerId="ADAL" clId="{D7F55135-2D05-4B6D-86E4-79AEA9993037}" dt="2023-09-11T06:21:25.688" v="3557" actId="478"/>
          <ac:picMkLst>
            <pc:docMk/>
            <pc:sldMk cId="1732824460" sldId="984"/>
            <ac:picMk id="7" creationId="{55612D07-1B73-D454-4D8C-1CBDC541D113}"/>
          </ac:picMkLst>
        </pc:picChg>
      </pc:sldChg>
      <pc:sldChg chg="modSp add mod">
        <pc:chgData name="Leavor, Kevin R. (LARC-E303)[RSES]" userId="ccf346e2-84b3-49df-96cf-bede97d22e64" providerId="ADAL" clId="{D7F55135-2D05-4B6D-86E4-79AEA9993037}" dt="2023-09-11T06:36:03.960" v="4706" actId="20577"/>
        <pc:sldMkLst>
          <pc:docMk/>
          <pc:sldMk cId="2048005978" sldId="985"/>
        </pc:sldMkLst>
        <pc:spChg chg="mod">
          <ac:chgData name="Leavor, Kevin R. (LARC-E303)[RSES]" userId="ccf346e2-84b3-49df-96cf-bede97d22e64" providerId="ADAL" clId="{D7F55135-2D05-4B6D-86E4-79AEA9993037}" dt="2023-09-11T06:36:03.960" v="4706" actId="20577"/>
          <ac:spMkLst>
            <pc:docMk/>
            <pc:sldMk cId="2048005978" sldId="985"/>
            <ac:spMk id="2" creationId="{7376AC1C-F6F2-25E6-50D5-95E3C5ADD1EB}"/>
          </ac:spMkLst>
        </pc:spChg>
        <pc:spChg chg="mod">
          <ac:chgData name="Leavor, Kevin R. (LARC-E303)[RSES]" userId="ccf346e2-84b3-49df-96cf-bede97d22e64" providerId="ADAL" clId="{D7F55135-2D05-4B6D-86E4-79AEA9993037}" dt="2023-09-11T06:29:28.401" v="4223" actId="20577"/>
          <ac:spMkLst>
            <pc:docMk/>
            <pc:sldMk cId="2048005978" sldId="985"/>
            <ac:spMk id="3" creationId="{00000000-0000-0000-0000-000000000000}"/>
          </ac:spMkLst>
        </pc:spChg>
      </pc:sldChg>
      <pc:sldChg chg="addSp delSp modSp add mod">
        <pc:chgData name="Leavor, Kevin R. (LARC-E303)[RSES]" userId="ccf346e2-84b3-49df-96cf-bede97d22e64" providerId="ADAL" clId="{D7F55135-2D05-4B6D-86E4-79AEA9993037}" dt="2023-09-11T06:43:06.768" v="4772"/>
        <pc:sldMkLst>
          <pc:docMk/>
          <pc:sldMk cId="75482463" sldId="986"/>
        </pc:sldMkLst>
        <pc:spChg chg="del">
          <ac:chgData name="Leavor, Kevin R. (LARC-E303)[RSES]" userId="ccf346e2-84b3-49df-96cf-bede97d22e64" providerId="ADAL" clId="{D7F55135-2D05-4B6D-86E4-79AEA9993037}" dt="2023-09-11T06:42:55.409" v="4771" actId="478"/>
          <ac:spMkLst>
            <pc:docMk/>
            <pc:sldMk cId="75482463" sldId="986"/>
            <ac:spMk id="2" creationId="{7376AC1C-F6F2-25E6-50D5-95E3C5ADD1EB}"/>
          </ac:spMkLst>
        </pc:spChg>
        <pc:spChg chg="mod">
          <ac:chgData name="Leavor, Kevin R. (LARC-E303)[RSES]" userId="ccf346e2-84b3-49df-96cf-bede97d22e64" providerId="ADAL" clId="{D7F55135-2D05-4B6D-86E4-79AEA9993037}" dt="2023-09-11T06:42:51.823" v="4770" actId="20577"/>
          <ac:spMkLst>
            <pc:docMk/>
            <pc:sldMk cId="75482463" sldId="986"/>
            <ac:spMk id="3" creationId="{00000000-0000-0000-0000-000000000000}"/>
          </ac:spMkLst>
        </pc:spChg>
        <pc:spChg chg="add del mod">
          <ac:chgData name="Leavor, Kevin R. (LARC-E303)[RSES]" userId="ccf346e2-84b3-49df-96cf-bede97d22e64" providerId="ADAL" clId="{D7F55135-2D05-4B6D-86E4-79AEA9993037}" dt="2023-09-11T06:43:06.768" v="4772"/>
          <ac:spMkLst>
            <pc:docMk/>
            <pc:sldMk cId="75482463" sldId="986"/>
            <ac:spMk id="6" creationId="{322191BA-B204-C76C-9A32-B5E77969761F}"/>
          </ac:spMkLst>
        </pc:spChg>
        <pc:picChg chg="add mod">
          <ac:chgData name="Leavor, Kevin R. (LARC-E303)[RSES]" userId="ccf346e2-84b3-49df-96cf-bede97d22e64" providerId="ADAL" clId="{D7F55135-2D05-4B6D-86E4-79AEA9993037}" dt="2023-09-11T06:43:06.768" v="4772"/>
          <ac:picMkLst>
            <pc:docMk/>
            <pc:sldMk cId="75482463" sldId="986"/>
            <ac:picMk id="3074" creationId="{957B6284-B4F0-6A15-DB7D-6C52AED9712C}"/>
          </ac:picMkLst>
        </pc:picChg>
      </pc:sldChg>
      <pc:sldChg chg="addSp delSp modSp add mod">
        <pc:chgData name="Leavor, Kevin R. (LARC-E303)[RSES]" userId="ccf346e2-84b3-49df-96cf-bede97d22e64" providerId="ADAL" clId="{D7F55135-2D05-4B6D-86E4-79AEA9993037}" dt="2023-09-11T06:47:32.354" v="4792" actId="1076"/>
        <pc:sldMkLst>
          <pc:docMk/>
          <pc:sldMk cId="945412143" sldId="987"/>
        </pc:sldMkLst>
        <pc:spChg chg="add del mod">
          <ac:chgData name="Leavor, Kevin R. (LARC-E303)[RSES]" userId="ccf346e2-84b3-49df-96cf-bede97d22e64" providerId="ADAL" clId="{D7F55135-2D05-4B6D-86E4-79AEA9993037}" dt="2023-09-11T06:46:11.676" v="4786" actId="22"/>
          <ac:spMkLst>
            <pc:docMk/>
            <pc:sldMk cId="945412143" sldId="987"/>
            <ac:spMk id="2" creationId="{003F6338-2784-8080-DE6C-5722B8F5C48F}"/>
          </ac:spMkLst>
        </pc:spChg>
        <pc:spChg chg="mod">
          <ac:chgData name="Leavor, Kevin R. (LARC-E303)[RSES]" userId="ccf346e2-84b3-49df-96cf-bede97d22e64" providerId="ADAL" clId="{D7F55135-2D05-4B6D-86E4-79AEA9993037}" dt="2023-09-11T06:46:19.484" v="4787" actId="20577"/>
          <ac:spMkLst>
            <pc:docMk/>
            <pc:sldMk cId="945412143" sldId="987"/>
            <ac:spMk id="3" creationId="{00000000-0000-0000-0000-000000000000}"/>
          </ac:spMkLst>
        </pc:spChg>
        <pc:picChg chg="add del mod ord">
          <ac:chgData name="Leavor, Kevin R. (LARC-E303)[RSES]" userId="ccf346e2-84b3-49df-96cf-bede97d22e64" providerId="ADAL" clId="{D7F55135-2D05-4B6D-86E4-79AEA9993037}" dt="2023-09-11T06:45:12.325" v="4785" actId="22"/>
          <ac:picMkLst>
            <pc:docMk/>
            <pc:sldMk cId="945412143" sldId="987"/>
            <ac:picMk id="6" creationId="{9A51DBBB-A72A-C192-F5CC-8C7936D13365}"/>
          </ac:picMkLst>
        </pc:picChg>
        <pc:picChg chg="add mod ord modCrop">
          <ac:chgData name="Leavor, Kevin R. (LARC-E303)[RSES]" userId="ccf346e2-84b3-49df-96cf-bede97d22e64" providerId="ADAL" clId="{D7F55135-2D05-4B6D-86E4-79AEA9993037}" dt="2023-09-11T06:47:32.354" v="4792" actId="1076"/>
          <ac:picMkLst>
            <pc:docMk/>
            <pc:sldMk cId="945412143" sldId="987"/>
            <ac:picMk id="8" creationId="{5CFC9C2A-E448-1FBF-FEBF-D89B93B09D56}"/>
          </ac:picMkLst>
        </pc:picChg>
        <pc:picChg chg="del">
          <ac:chgData name="Leavor, Kevin R. (LARC-E303)[RSES]" userId="ccf346e2-84b3-49df-96cf-bede97d22e64" providerId="ADAL" clId="{D7F55135-2D05-4B6D-86E4-79AEA9993037}" dt="2023-09-11T06:43:29.928" v="4783" actId="478"/>
          <ac:picMkLst>
            <pc:docMk/>
            <pc:sldMk cId="945412143" sldId="987"/>
            <ac:picMk id="3074" creationId="{957B6284-B4F0-6A15-DB7D-6C52AED9712C}"/>
          </ac:picMkLst>
        </pc:picChg>
      </pc:sldChg>
    </pc:docChg>
  </pc:docChgLst>
  <pc:docChgLst>
    <pc:chgData name="Kevin Leavor" userId="ccf346e2-84b3-49df-96cf-bede97d22e64" providerId="ADAL" clId="{D7F55135-2D05-4B6D-86E4-79AEA9993037}"/>
    <pc:docChg chg="modSld">
      <pc:chgData name="Kevin Leavor" userId="ccf346e2-84b3-49df-96cf-bede97d22e64" providerId="ADAL" clId="{D7F55135-2D05-4B6D-86E4-79AEA9993037}" dt="2023-09-11T16:52:17.866" v="0" actId="20577"/>
      <pc:docMkLst>
        <pc:docMk/>
      </pc:docMkLst>
      <pc:sldChg chg="modSp mod">
        <pc:chgData name="Kevin Leavor" userId="ccf346e2-84b3-49df-96cf-bede97d22e64" providerId="ADAL" clId="{D7F55135-2D05-4B6D-86E4-79AEA9993037}" dt="2023-09-11T16:52:17.866" v="0" actId="20577"/>
        <pc:sldMkLst>
          <pc:docMk/>
          <pc:sldMk cId="0" sldId="966"/>
        </pc:sldMkLst>
        <pc:spChg chg="mod">
          <ac:chgData name="Kevin Leavor" userId="ccf346e2-84b3-49df-96cf-bede97d22e64" providerId="ADAL" clId="{D7F55135-2D05-4B6D-86E4-79AEA9993037}" dt="2023-09-11T16:52:17.866" v="0" actId="20577"/>
          <ac:spMkLst>
            <pc:docMk/>
            <pc:sldMk cId="0" sldId="966"/>
            <ac:spMk id="8194" creationId="{00000000-0000-0000-0000-000000000000}"/>
          </ac:spMkLst>
        </pc:spChg>
      </pc:sldChg>
    </pc:docChg>
  </pc:docChgLst>
  <pc:docChgLst>
    <pc:chgData name="McMahon, Allison (LARC-E303)[Science Systems &amp; Applications, Inc.]" userId="eae9994f-f0ab-48b3-803c-99a90434ebf1" providerId="ADAL" clId="{155D40D7-A08E-CC4E-BE06-3B1FA4AC886E}"/>
    <pc:docChg chg="undo custSel addSld delSld modSld">
      <pc:chgData name="McMahon, Allison (LARC-E303)[Science Systems &amp; Applications, Inc.]" userId="eae9994f-f0ab-48b3-803c-99a90434ebf1" providerId="ADAL" clId="{155D40D7-A08E-CC4E-BE06-3B1FA4AC886E}" dt="2022-10-14T17:10:22.753" v="10" actId="5793"/>
      <pc:docMkLst>
        <pc:docMk/>
      </pc:docMkLst>
      <pc:sldChg chg="modSp mod">
        <pc:chgData name="McMahon, Allison (LARC-E303)[Science Systems &amp; Applications, Inc.]" userId="eae9994f-f0ab-48b3-803c-99a90434ebf1" providerId="ADAL" clId="{155D40D7-A08E-CC4E-BE06-3B1FA4AC886E}" dt="2022-10-14T17:10:22.753" v="10" actId="5793"/>
        <pc:sldMkLst>
          <pc:docMk/>
          <pc:sldMk cId="0" sldId="967"/>
        </pc:sldMkLst>
        <pc:spChg chg="mod">
          <ac:chgData name="McMahon, Allison (LARC-E303)[Science Systems &amp; Applications, Inc.]" userId="eae9994f-f0ab-48b3-803c-99a90434ebf1" providerId="ADAL" clId="{155D40D7-A08E-CC4E-BE06-3B1FA4AC886E}" dt="2022-10-14T17:10:22.753" v="10" actId="5793"/>
          <ac:spMkLst>
            <pc:docMk/>
            <pc:sldMk cId="0" sldId="967"/>
            <ac:spMk id="2" creationId="{00000000-0000-0000-0000-000000000000}"/>
          </ac:spMkLst>
        </pc:spChg>
      </pc:sldChg>
      <pc:sldChg chg="new del">
        <pc:chgData name="McMahon, Allison (LARC-E303)[Science Systems &amp; Applications, Inc.]" userId="eae9994f-f0ab-48b3-803c-99a90434ebf1" providerId="ADAL" clId="{155D40D7-A08E-CC4E-BE06-3B1FA4AC886E}" dt="2022-10-14T17:10:18.592" v="1" actId="680"/>
        <pc:sldMkLst>
          <pc:docMk/>
          <pc:sldMk cId="1657282490" sldId="968"/>
        </pc:sldMkLst>
      </pc:sldChg>
    </pc:docChg>
  </pc:docChgLst>
  <pc:docChgLst>
    <pc:chgData name="Kevin Leavor" userId="ccf346e2-84b3-49df-96cf-bede97d22e64" providerId="ADAL" clId="{04560A16-D3D7-4318-8DEB-B8D2790B750D}"/>
    <pc:docChg chg="undo redo custSel modSld">
      <pc:chgData name="Kevin Leavor" userId="ccf346e2-84b3-49df-96cf-bede97d22e64" providerId="ADAL" clId="{04560A16-D3D7-4318-8DEB-B8D2790B750D}" dt="2024-10-23T06:07:31.122" v="47" actId="14826"/>
      <pc:docMkLst>
        <pc:docMk/>
      </pc:docMkLst>
      <pc:sldChg chg="modSp mod">
        <pc:chgData name="Kevin Leavor" userId="ccf346e2-84b3-49df-96cf-bede97d22e64" providerId="ADAL" clId="{04560A16-D3D7-4318-8DEB-B8D2790B750D}" dt="2024-10-23T06:05:32.160" v="7" actId="14826"/>
        <pc:sldMkLst>
          <pc:docMk/>
          <pc:sldMk cId="2905391731" sldId="976"/>
        </pc:sldMkLst>
        <pc:picChg chg="mod">
          <ac:chgData name="Kevin Leavor" userId="ccf346e2-84b3-49df-96cf-bede97d22e64" providerId="ADAL" clId="{04560A16-D3D7-4318-8DEB-B8D2790B750D}" dt="2024-10-23T06:04:32.487" v="2" actId="14826"/>
          <ac:picMkLst>
            <pc:docMk/>
            <pc:sldMk cId="2905391731" sldId="976"/>
            <ac:picMk id="6" creationId="{FF4DD39B-F5E7-4E4F-E2C4-209C1472ADE3}"/>
          </ac:picMkLst>
        </pc:picChg>
        <pc:picChg chg="mod">
          <ac:chgData name="Kevin Leavor" userId="ccf346e2-84b3-49df-96cf-bede97d22e64" providerId="ADAL" clId="{04560A16-D3D7-4318-8DEB-B8D2790B750D}" dt="2024-10-23T06:05:32.160" v="7" actId="14826"/>
          <ac:picMkLst>
            <pc:docMk/>
            <pc:sldMk cId="2905391731" sldId="976"/>
            <ac:picMk id="8" creationId="{60C1EE4F-48E2-6736-29EA-49F666F40907}"/>
          </ac:picMkLst>
        </pc:picChg>
      </pc:sldChg>
      <pc:sldChg chg="modSp mod">
        <pc:chgData name="Kevin Leavor" userId="ccf346e2-84b3-49df-96cf-bede97d22e64" providerId="ADAL" clId="{04560A16-D3D7-4318-8DEB-B8D2790B750D}" dt="2024-10-23T06:07:31.122" v="47" actId="14826"/>
        <pc:sldMkLst>
          <pc:docMk/>
          <pc:sldMk cId="1324635103" sldId="977"/>
        </pc:sldMkLst>
        <pc:picChg chg="mod">
          <ac:chgData name="Kevin Leavor" userId="ccf346e2-84b3-49df-96cf-bede97d22e64" providerId="ADAL" clId="{04560A16-D3D7-4318-8DEB-B8D2790B750D}" dt="2024-10-23T06:06:34.002" v="36" actId="14826"/>
          <ac:picMkLst>
            <pc:docMk/>
            <pc:sldMk cId="1324635103" sldId="977"/>
            <ac:picMk id="9" creationId="{4C73F902-52A5-0531-17DE-0B83F658D1CD}"/>
          </ac:picMkLst>
        </pc:picChg>
        <pc:picChg chg="mod">
          <ac:chgData name="Kevin Leavor" userId="ccf346e2-84b3-49df-96cf-bede97d22e64" providerId="ADAL" clId="{04560A16-D3D7-4318-8DEB-B8D2790B750D}" dt="2024-10-23T06:07:31.122" v="47" actId="14826"/>
          <ac:picMkLst>
            <pc:docMk/>
            <pc:sldMk cId="1324635103" sldId="977"/>
            <ac:picMk id="11" creationId="{506A0DC5-BB74-BC3B-4550-4C0FE4757D5D}"/>
          </ac:picMkLst>
        </pc:picChg>
      </pc:sldChg>
    </pc:docChg>
  </pc:docChgLst>
  <pc:docChgLst>
    <pc:chgData name="Leavor, Kevin R. (LARC-E303)[RSES]" userId="ccf346e2-84b3-49df-96cf-bede97d22e64" providerId="ADAL" clId="{2439D869-E771-4DDB-A7E7-80E158FBDBCF}"/>
    <pc:docChg chg="undo redo custSel addSld delSld modSld">
      <pc:chgData name="Leavor, Kevin R. (LARC-E303)[RSES]" userId="ccf346e2-84b3-49df-96cf-bede97d22e64" providerId="ADAL" clId="{2439D869-E771-4DDB-A7E7-80E158FBDBCF}" dt="2024-10-22T19:10:09.391" v="2786" actId="20577"/>
      <pc:docMkLst>
        <pc:docMk/>
      </pc:docMkLst>
      <pc:sldChg chg="modSp mod">
        <pc:chgData name="Leavor, Kevin R. (LARC-E303)[RSES]" userId="ccf346e2-84b3-49df-96cf-bede97d22e64" providerId="ADAL" clId="{2439D869-E771-4DDB-A7E7-80E158FBDBCF}" dt="2024-10-22T17:01:13.282" v="100" actId="20577"/>
        <pc:sldMkLst>
          <pc:docMk/>
          <pc:sldMk cId="0" sldId="966"/>
        </pc:sldMkLst>
        <pc:spChg chg="mod">
          <ac:chgData name="Leavor, Kevin R. (LARC-E303)[RSES]" userId="ccf346e2-84b3-49df-96cf-bede97d22e64" providerId="ADAL" clId="{2439D869-E771-4DDB-A7E7-80E158FBDBCF}" dt="2024-10-22T17:01:13.282" v="100" actId="20577"/>
          <ac:spMkLst>
            <pc:docMk/>
            <pc:sldMk cId="0" sldId="966"/>
            <ac:spMk id="8194" creationId="{00000000-0000-0000-0000-000000000000}"/>
          </ac:spMkLst>
        </pc:spChg>
      </pc:sldChg>
      <pc:sldChg chg="modSp mod">
        <pc:chgData name="Leavor, Kevin R. (LARC-E303)[RSES]" userId="ccf346e2-84b3-49df-96cf-bede97d22e64" providerId="ADAL" clId="{2439D869-E771-4DDB-A7E7-80E158FBDBCF}" dt="2024-10-22T17:12:46.240" v="720" actId="20577"/>
        <pc:sldMkLst>
          <pc:docMk/>
          <pc:sldMk cId="0" sldId="967"/>
        </pc:sldMkLst>
        <pc:spChg chg="mod">
          <ac:chgData name="Leavor, Kevin R. (LARC-E303)[RSES]" userId="ccf346e2-84b3-49df-96cf-bede97d22e64" providerId="ADAL" clId="{2439D869-E771-4DDB-A7E7-80E158FBDBCF}" dt="2024-10-22T17:12:46.240" v="720" actId="20577"/>
          <ac:spMkLst>
            <pc:docMk/>
            <pc:sldMk cId="0" sldId="967"/>
            <ac:spMk id="2" creationId="{00000000-0000-0000-0000-000000000000}"/>
          </ac:spMkLst>
        </pc:sp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146694296" sldId="968"/>
        </pc:sldMkLst>
      </pc:sldChg>
      <pc:sldChg chg="addSp modSp new mod">
        <pc:chgData name="Leavor, Kevin R. (LARC-E303)[RSES]" userId="ccf346e2-84b3-49df-96cf-bede97d22e64" providerId="ADAL" clId="{2439D869-E771-4DDB-A7E7-80E158FBDBCF}" dt="2024-10-22T17:07:50.815" v="468" actId="1076"/>
        <pc:sldMkLst>
          <pc:docMk/>
          <pc:sldMk cId="2271106755" sldId="968"/>
        </pc:sldMkLst>
        <pc:spChg chg="mod">
          <ac:chgData name="Leavor, Kevin R. (LARC-E303)[RSES]" userId="ccf346e2-84b3-49df-96cf-bede97d22e64" providerId="ADAL" clId="{2439D869-E771-4DDB-A7E7-80E158FBDBCF}" dt="2024-10-22T17:06:21.695" v="454" actId="20577"/>
          <ac:spMkLst>
            <pc:docMk/>
            <pc:sldMk cId="2271106755" sldId="968"/>
            <ac:spMk id="2" creationId="{C4CD9CEA-07CF-A588-F6EC-3C0B41F84036}"/>
          </ac:spMkLst>
        </pc:spChg>
        <pc:spChg chg="mod">
          <ac:chgData name="Leavor, Kevin R. (LARC-E303)[RSES]" userId="ccf346e2-84b3-49df-96cf-bede97d22e64" providerId="ADAL" clId="{2439D869-E771-4DDB-A7E7-80E158FBDBCF}" dt="2024-10-22T17:05:03.097" v="346" actId="20577"/>
          <ac:spMkLst>
            <pc:docMk/>
            <pc:sldMk cId="2271106755" sldId="968"/>
            <ac:spMk id="3" creationId="{5B56C0E9-DA29-9D3C-A800-AEFB6051CCEB}"/>
          </ac:spMkLst>
        </pc:spChg>
        <pc:picChg chg="add mod">
          <ac:chgData name="Leavor, Kevin R. (LARC-E303)[RSES]" userId="ccf346e2-84b3-49df-96cf-bede97d22e64" providerId="ADAL" clId="{2439D869-E771-4DDB-A7E7-80E158FBDBCF}" dt="2024-10-22T17:07:50.815" v="468" actId="1076"/>
          <ac:picMkLst>
            <pc:docMk/>
            <pc:sldMk cId="2271106755" sldId="968"/>
            <ac:picMk id="6" creationId="{18C3B2F1-F2EC-8A01-9BF2-0F5060444516}"/>
          </ac:picMkLst>
        </pc:picChg>
        <pc:picChg chg="add mod">
          <ac:chgData name="Leavor, Kevin R. (LARC-E303)[RSES]" userId="ccf346e2-84b3-49df-96cf-bede97d22e64" providerId="ADAL" clId="{2439D869-E771-4DDB-A7E7-80E158FBDBCF}" dt="2024-10-22T17:07:47.356" v="467" actId="1076"/>
          <ac:picMkLst>
            <pc:docMk/>
            <pc:sldMk cId="2271106755" sldId="968"/>
            <ac:picMk id="8" creationId="{BADE34D7-B969-92A9-C98D-AFDAACB54F02}"/>
          </ac:picMkLst>
        </pc:picChg>
      </pc:sldChg>
      <pc:sldChg chg="addSp modSp new mod">
        <pc:chgData name="Leavor, Kevin R. (LARC-E303)[RSES]" userId="ccf346e2-84b3-49df-96cf-bede97d22e64" providerId="ADAL" clId="{2439D869-E771-4DDB-A7E7-80E158FBDBCF}" dt="2024-10-22T17:11:59.158" v="700" actId="1036"/>
        <pc:sldMkLst>
          <pc:docMk/>
          <pc:sldMk cId="2766536960" sldId="969"/>
        </pc:sldMkLst>
        <pc:spChg chg="mod">
          <ac:chgData name="Leavor, Kevin R. (LARC-E303)[RSES]" userId="ccf346e2-84b3-49df-96cf-bede97d22e64" providerId="ADAL" clId="{2439D869-E771-4DDB-A7E7-80E158FBDBCF}" dt="2024-10-22T17:11:51.004" v="669" actId="5793"/>
          <ac:spMkLst>
            <pc:docMk/>
            <pc:sldMk cId="2766536960" sldId="969"/>
            <ac:spMk id="2" creationId="{CB5DFCC1-D26F-A8E6-8C05-EE3911F2510B}"/>
          </ac:spMkLst>
        </pc:spChg>
        <pc:spChg chg="mod">
          <ac:chgData name="Leavor, Kevin R. (LARC-E303)[RSES]" userId="ccf346e2-84b3-49df-96cf-bede97d22e64" providerId="ADAL" clId="{2439D869-E771-4DDB-A7E7-80E158FBDBCF}" dt="2024-10-22T17:08:30.826" v="496" actId="20577"/>
          <ac:spMkLst>
            <pc:docMk/>
            <pc:sldMk cId="2766536960" sldId="969"/>
            <ac:spMk id="3" creationId="{03C16CDB-FA73-1CB1-06DC-36E979B8CB9E}"/>
          </ac:spMkLst>
        </pc:spChg>
        <pc:spChg chg="add mod">
          <ac:chgData name="Leavor, Kevin R. (LARC-E303)[RSES]" userId="ccf346e2-84b3-49df-96cf-bede97d22e64" providerId="ADAL" clId="{2439D869-E771-4DDB-A7E7-80E158FBDBCF}" dt="2024-10-22T17:11:59.158" v="700" actId="1036"/>
          <ac:spMkLst>
            <pc:docMk/>
            <pc:sldMk cId="2766536960" sldId="969"/>
            <ac:spMk id="7" creationId="{ABB23342-D478-0689-73BA-6E37CF293A45}"/>
          </ac:spMkLst>
        </pc:spChg>
        <pc:picChg chg="add mod">
          <ac:chgData name="Leavor, Kevin R. (LARC-E303)[RSES]" userId="ccf346e2-84b3-49df-96cf-bede97d22e64" providerId="ADAL" clId="{2439D869-E771-4DDB-A7E7-80E158FBDBCF}" dt="2024-10-22T17:11:59.158" v="700" actId="1036"/>
          <ac:picMkLst>
            <pc:docMk/>
            <pc:sldMk cId="2766536960" sldId="969"/>
            <ac:picMk id="6" creationId="{76215A62-8A0B-A676-3BD4-0CEE133542F4}"/>
          </ac:picMkLst>
        </pc:picChg>
        <pc:cxnChg chg="add mod">
          <ac:chgData name="Leavor, Kevin R. (LARC-E303)[RSES]" userId="ccf346e2-84b3-49df-96cf-bede97d22e64" providerId="ADAL" clId="{2439D869-E771-4DDB-A7E7-80E158FBDBCF}" dt="2024-10-22T17:11:59.158" v="700" actId="1036"/>
          <ac:cxnSpMkLst>
            <pc:docMk/>
            <pc:sldMk cId="2766536960" sldId="969"/>
            <ac:cxnSpMk id="9" creationId="{3331A14D-2231-8CA7-7189-F6ECE75C6DD3}"/>
          </ac:cxnSpMkLst>
        </pc:cxnChg>
        <pc:cxnChg chg="add mod">
          <ac:chgData name="Leavor, Kevin R. (LARC-E303)[RSES]" userId="ccf346e2-84b3-49df-96cf-bede97d22e64" providerId="ADAL" clId="{2439D869-E771-4DDB-A7E7-80E158FBDBCF}" dt="2024-10-22T17:11:59.158" v="700" actId="1036"/>
          <ac:cxnSpMkLst>
            <pc:docMk/>
            <pc:sldMk cId="2766536960" sldId="969"/>
            <ac:cxnSpMk id="12" creationId="{C1A8AFFA-465D-8388-3B95-E607FC7E7FBA}"/>
          </ac:cxnSpMkLst>
        </pc:cxn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4283149798" sldId="969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68101518" sldId="970"/>
        </pc:sldMkLst>
      </pc:sldChg>
      <pc:sldChg chg="modSp new mod">
        <pc:chgData name="Leavor, Kevin R. (LARC-E303)[RSES]" userId="ccf346e2-84b3-49df-96cf-bede97d22e64" providerId="ADAL" clId="{2439D869-E771-4DDB-A7E7-80E158FBDBCF}" dt="2024-10-22T17:19:57.126" v="1243" actId="20577"/>
        <pc:sldMkLst>
          <pc:docMk/>
          <pc:sldMk cId="3086626822" sldId="970"/>
        </pc:sldMkLst>
        <pc:spChg chg="mod">
          <ac:chgData name="Leavor, Kevin R. (LARC-E303)[RSES]" userId="ccf346e2-84b3-49df-96cf-bede97d22e64" providerId="ADAL" clId="{2439D869-E771-4DDB-A7E7-80E158FBDBCF}" dt="2024-10-22T17:19:57.126" v="1243" actId="20577"/>
          <ac:spMkLst>
            <pc:docMk/>
            <pc:sldMk cId="3086626822" sldId="970"/>
            <ac:spMk id="2" creationId="{1C9D77D9-7FCA-6F31-C832-C27C11ED57C0}"/>
          </ac:spMkLst>
        </pc:spChg>
        <pc:spChg chg="mod">
          <ac:chgData name="Leavor, Kevin R. (LARC-E303)[RSES]" userId="ccf346e2-84b3-49df-96cf-bede97d22e64" providerId="ADAL" clId="{2439D869-E771-4DDB-A7E7-80E158FBDBCF}" dt="2024-10-22T17:13:05.876" v="740" actId="20577"/>
          <ac:spMkLst>
            <pc:docMk/>
            <pc:sldMk cId="3086626822" sldId="970"/>
            <ac:spMk id="3" creationId="{02ADAA25-D1C0-C829-E03D-F25C6B7014CA}"/>
          </ac:spMkLst>
        </pc:spChg>
      </pc:sldChg>
      <pc:sldChg chg="modSp new mod">
        <pc:chgData name="Leavor, Kevin R. (LARC-E303)[RSES]" userId="ccf346e2-84b3-49df-96cf-bede97d22e64" providerId="ADAL" clId="{2439D869-E771-4DDB-A7E7-80E158FBDBCF}" dt="2024-10-22T17:23:18.551" v="1644" actId="20577"/>
        <pc:sldMkLst>
          <pc:docMk/>
          <pc:sldMk cId="381892169" sldId="971"/>
        </pc:sldMkLst>
        <pc:spChg chg="mod">
          <ac:chgData name="Leavor, Kevin R. (LARC-E303)[RSES]" userId="ccf346e2-84b3-49df-96cf-bede97d22e64" providerId="ADAL" clId="{2439D869-E771-4DDB-A7E7-80E158FBDBCF}" dt="2024-10-22T17:23:18.551" v="1644" actId="20577"/>
          <ac:spMkLst>
            <pc:docMk/>
            <pc:sldMk cId="381892169" sldId="971"/>
            <ac:spMk id="2" creationId="{BD0EA0E7-D7A3-7833-51FC-04DA12FF0EE2}"/>
          </ac:spMkLst>
        </pc:spChg>
        <pc:spChg chg="mod">
          <ac:chgData name="Leavor, Kevin R. (LARC-E303)[RSES]" userId="ccf346e2-84b3-49df-96cf-bede97d22e64" providerId="ADAL" clId="{2439D869-E771-4DDB-A7E7-80E158FBDBCF}" dt="2024-10-22T17:20:28.073" v="1278" actId="20577"/>
          <ac:spMkLst>
            <pc:docMk/>
            <pc:sldMk cId="381892169" sldId="971"/>
            <ac:spMk id="3" creationId="{A48D820E-75F9-C40C-F1C2-35727C03AE8F}"/>
          </ac:spMkLst>
        </pc:sp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443159856" sldId="971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975988110" sldId="972"/>
        </pc:sldMkLst>
      </pc:sldChg>
      <pc:sldChg chg="addSp delSp modSp new mod">
        <pc:chgData name="Leavor, Kevin R. (LARC-E303)[RSES]" userId="ccf346e2-84b3-49df-96cf-bede97d22e64" providerId="ADAL" clId="{2439D869-E771-4DDB-A7E7-80E158FBDBCF}" dt="2024-10-22T17:57:34.615" v="1957" actId="1076"/>
        <pc:sldMkLst>
          <pc:docMk/>
          <pc:sldMk cId="3055990253" sldId="972"/>
        </pc:sldMkLst>
        <pc:spChg chg="del">
          <ac:chgData name="Leavor, Kevin R. (LARC-E303)[RSES]" userId="ccf346e2-84b3-49df-96cf-bede97d22e64" providerId="ADAL" clId="{2439D869-E771-4DDB-A7E7-80E158FBDBCF}" dt="2024-10-22T17:42:14.435" v="1678" actId="22"/>
          <ac:spMkLst>
            <pc:docMk/>
            <pc:sldMk cId="3055990253" sldId="972"/>
            <ac:spMk id="2" creationId="{348BB8E7-DBFE-D6D8-5403-6D664A1B1F11}"/>
          </ac:spMkLst>
        </pc:spChg>
        <pc:spChg chg="mod">
          <ac:chgData name="Leavor, Kevin R. (LARC-E303)[RSES]" userId="ccf346e2-84b3-49df-96cf-bede97d22e64" providerId="ADAL" clId="{2439D869-E771-4DDB-A7E7-80E158FBDBCF}" dt="2024-10-22T17:42:13.294" v="1677" actId="20577"/>
          <ac:spMkLst>
            <pc:docMk/>
            <pc:sldMk cId="3055990253" sldId="972"/>
            <ac:spMk id="3" creationId="{B417BFFE-B97E-17BD-2CA1-BD330F3B0E14}"/>
          </ac:spMkLst>
        </pc:spChg>
        <pc:picChg chg="add mod ord">
          <ac:chgData name="Leavor, Kevin R. (LARC-E303)[RSES]" userId="ccf346e2-84b3-49df-96cf-bede97d22e64" providerId="ADAL" clId="{2439D869-E771-4DDB-A7E7-80E158FBDBCF}" dt="2024-10-22T17:57:34.615" v="1957" actId="1076"/>
          <ac:picMkLst>
            <pc:docMk/>
            <pc:sldMk cId="3055990253" sldId="972"/>
            <ac:picMk id="6" creationId="{C9E2AF4D-8C5C-5BAC-B0F6-FC4030F68BF8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729534298" sldId="973"/>
        </pc:sldMkLst>
      </pc:sldChg>
      <pc:sldChg chg="addSp delSp modSp new mod">
        <pc:chgData name="Leavor, Kevin R. (LARC-E303)[RSES]" userId="ccf346e2-84b3-49df-96cf-bede97d22e64" providerId="ADAL" clId="{2439D869-E771-4DDB-A7E7-80E158FBDBCF}" dt="2024-10-22T17:52:59.741" v="1953" actId="20577"/>
        <pc:sldMkLst>
          <pc:docMk/>
          <pc:sldMk cId="1890794354" sldId="973"/>
        </pc:sldMkLst>
        <pc:spChg chg="del">
          <ac:chgData name="Leavor, Kevin R. (LARC-E303)[RSES]" userId="ccf346e2-84b3-49df-96cf-bede97d22e64" providerId="ADAL" clId="{2439D869-E771-4DDB-A7E7-80E158FBDBCF}" dt="2024-10-22T17:44:10.223" v="1704"/>
          <ac:spMkLst>
            <pc:docMk/>
            <pc:sldMk cId="1890794354" sldId="973"/>
            <ac:spMk id="2" creationId="{77575FE5-B306-FD7C-9F89-80E0F02B57AE}"/>
          </ac:spMkLst>
        </pc:spChg>
        <pc:spChg chg="mod">
          <ac:chgData name="Leavor, Kevin R. (LARC-E303)[RSES]" userId="ccf346e2-84b3-49df-96cf-bede97d22e64" providerId="ADAL" clId="{2439D869-E771-4DDB-A7E7-80E158FBDBCF}" dt="2024-10-22T17:44:08.813" v="1703" actId="20577"/>
          <ac:spMkLst>
            <pc:docMk/>
            <pc:sldMk cId="1890794354" sldId="973"/>
            <ac:spMk id="3" creationId="{54A11EEC-EA6F-8DD5-E407-8AEF28FD3F4F}"/>
          </ac:spMkLst>
        </pc:spChg>
        <pc:spChg chg="add del mod">
          <ac:chgData name="Leavor, Kevin R. (LARC-E303)[RSES]" userId="ccf346e2-84b3-49df-96cf-bede97d22e64" providerId="ADAL" clId="{2439D869-E771-4DDB-A7E7-80E158FBDBCF}" dt="2024-10-22T17:44:32.014" v="1711"/>
          <ac:spMkLst>
            <pc:docMk/>
            <pc:sldMk cId="1890794354" sldId="973"/>
            <ac:spMk id="5" creationId="{417333CA-A085-1746-BB57-B1FCF8292333}"/>
          </ac:spMkLst>
        </pc:spChg>
        <pc:spChg chg="add mod">
          <ac:chgData name="Leavor, Kevin R. (LARC-E303)[RSES]" userId="ccf346e2-84b3-49df-96cf-bede97d22e64" providerId="ADAL" clId="{2439D869-E771-4DDB-A7E7-80E158FBDBCF}" dt="2024-10-22T17:52:59.741" v="1953" actId="20577"/>
          <ac:spMkLst>
            <pc:docMk/>
            <pc:sldMk cId="1890794354" sldId="973"/>
            <ac:spMk id="6" creationId="{52EF64B8-5763-5D40-C030-E8C7A118B1D8}"/>
          </ac:spMkLst>
        </pc:spChg>
        <pc:picChg chg="add mod">
          <ac:chgData name="Leavor, Kevin R. (LARC-E303)[RSES]" userId="ccf346e2-84b3-49df-96cf-bede97d22e64" providerId="ADAL" clId="{2439D869-E771-4DDB-A7E7-80E158FBDBCF}" dt="2024-10-22T17:45:02.843" v="1714" actId="1076"/>
          <ac:picMkLst>
            <pc:docMk/>
            <pc:sldMk cId="1890794354" sldId="973"/>
            <ac:picMk id="1026" creationId="{7473E32D-B28D-92F8-7B49-CCA69B41B8FF}"/>
          </ac:picMkLst>
        </pc:picChg>
      </pc:sldChg>
      <pc:sldChg chg="addSp delSp modSp new mod">
        <pc:chgData name="Leavor, Kevin R. (LARC-E303)[RSES]" userId="ccf346e2-84b3-49df-96cf-bede97d22e64" providerId="ADAL" clId="{2439D869-E771-4DDB-A7E7-80E158FBDBCF}" dt="2024-10-22T18:05:47.513" v="2033" actId="1076"/>
        <pc:sldMkLst>
          <pc:docMk/>
          <pc:sldMk cId="2941596830" sldId="974"/>
        </pc:sldMkLst>
        <pc:spChg chg="del">
          <ac:chgData name="Leavor, Kevin R. (LARC-E303)[RSES]" userId="ccf346e2-84b3-49df-96cf-bede97d22e64" providerId="ADAL" clId="{2439D869-E771-4DDB-A7E7-80E158FBDBCF}" dt="2024-10-22T17:59:54.467" v="2004" actId="478"/>
          <ac:spMkLst>
            <pc:docMk/>
            <pc:sldMk cId="2941596830" sldId="974"/>
            <ac:spMk id="2" creationId="{3B36DDD1-A900-422E-431F-25480D8CE4B6}"/>
          </ac:spMkLst>
        </pc:spChg>
        <pc:spChg chg="mod">
          <ac:chgData name="Leavor, Kevin R. (LARC-E303)[RSES]" userId="ccf346e2-84b3-49df-96cf-bede97d22e64" providerId="ADAL" clId="{2439D869-E771-4DDB-A7E7-80E158FBDBCF}" dt="2024-10-22T17:59:50.953" v="2003" actId="20577"/>
          <ac:spMkLst>
            <pc:docMk/>
            <pc:sldMk cId="2941596830" sldId="974"/>
            <ac:spMk id="3" creationId="{4ACCA08F-5349-DDE4-DC3E-E84783487009}"/>
          </ac:spMkLst>
        </pc:spChg>
        <pc:spChg chg="add mod">
          <ac:chgData name="Leavor, Kevin R. (LARC-E303)[RSES]" userId="ccf346e2-84b3-49df-96cf-bede97d22e64" providerId="ADAL" clId="{2439D869-E771-4DDB-A7E7-80E158FBDBCF}" dt="2024-10-22T18:00:54.880" v="2012" actId="1076"/>
          <ac:spMkLst>
            <pc:docMk/>
            <pc:sldMk cId="2941596830" sldId="974"/>
            <ac:spMk id="9" creationId="{EA94C640-5E70-3231-6014-1588C61A814F}"/>
          </ac:spMkLst>
        </pc:spChg>
        <pc:spChg chg="add mod">
          <ac:chgData name="Leavor, Kevin R. (LARC-E303)[RSES]" userId="ccf346e2-84b3-49df-96cf-bede97d22e64" providerId="ADAL" clId="{2439D869-E771-4DDB-A7E7-80E158FBDBCF}" dt="2024-10-22T18:05:47.513" v="2033" actId="1076"/>
          <ac:spMkLst>
            <pc:docMk/>
            <pc:sldMk cId="2941596830" sldId="974"/>
            <ac:spMk id="10" creationId="{607C4B43-1A6F-BB27-BB23-2CECD7B84AA3}"/>
          </ac:spMkLst>
        </pc:spChg>
        <pc:spChg chg="add mod">
          <ac:chgData name="Leavor, Kevin R. (LARC-E303)[RSES]" userId="ccf346e2-84b3-49df-96cf-bede97d22e64" providerId="ADAL" clId="{2439D869-E771-4DDB-A7E7-80E158FBDBCF}" dt="2024-10-22T18:01:17.129" v="2016" actId="1076"/>
          <ac:spMkLst>
            <pc:docMk/>
            <pc:sldMk cId="2941596830" sldId="974"/>
            <ac:spMk id="11" creationId="{89CFB9A8-A0DE-6849-0489-2745886D1839}"/>
          </ac:spMkLst>
        </pc:spChg>
        <pc:picChg chg="add mod">
          <ac:chgData name="Leavor, Kevin R. (LARC-E303)[RSES]" userId="ccf346e2-84b3-49df-96cf-bede97d22e64" providerId="ADAL" clId="{2439D869-E771-4DDB-A7E7-80E158FBDBCF}" dt="2024-10-22T18:00:02.951" v="2006" actId="1076"/>
          <ac:picMkLst>
            <pc:docMk/>
            <pc:sldMk cId="2941596830" sldId="974"/>
            <ac:picMk id="6" creationId="{C0A2841F-2700-9874-6CC6-9E7A48EF3F10}"/>
          </ac:picMkLst>
        </pc:picChg>
        <pc:picChg chg="add mod">
          <ac:chgData name="Leavor, Kevin R. (LARC-E303)[RSES]" userId="ccf346e2-84b3-49df-96cf-bede97d22e64" providerId="ADAL" clId="{2439D869-E771-4DDB-A7E7-80E158FBDBCF}" dt="2024-10-22T18:00:25.607" v="2009" actId="1076"/>
          <ac:picMkLst>
            <pc:docMk/>
            <pc:sldMk cId="2941596830" sldId="974"/>
            <ac:picMk id="8" creationId="{837D456A-D7A2-30F7-16DA-E673EA6169D4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3523634533" sldId="974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63056247" sldId="975"/>
        </pc:sldMkLst>
      </pc:sldChg>
      <pc:sldChg chg="addSp delSp modSp add mod">
        <pc:chgData name="Leavor, Kevin R. (LARC-E303)[RSES]" userId="ccf346e2-84b3-49df-96cf-bede97d22e64" providerId="ADAL" clId="{2439D869-E771-4DDB-A7E7-80E158FBDBCF}" dt="2024-10-22T18:21:48.286" v="2094" actId="1076"/>
        <pc:sldMkLst>
          <pc:docMk/>
          <pc:sldMk cId="1805285533" sldId="975"/>
        </pc:sldMkLst>
        <pc:spChg chg="del">
          <ac:chgData name="Leavor, Kevin R. (LARC-E303)[RSES]" userId="ccf346e2-84b3-49df-96cf-bede97d22e64" providerId="ADAL" clId="{2439D869-E771-4DDB-A7E7-80E158FBDBCF}" dt="2024-10-22T18:02:18.798" v="2017" actId="22"/>
          <ac:spMkLst>
            <pc:docMk/>
            <pc:sldMk cId="1805285533" sldId="975"/>
            <ac:spMk id="2" creationId="{3B36DDD1-A900-422E-431F-25480D8CE4B6}"/>
          </ac:spMkLst>
        </pc:spChg>
        <pc:spChg chg="add del mod">
          <ac:chgData name="Leavor, Kevin R. (LARC-E303)[RSES]" userId="ccf346e2-84b3-49df-96cf-bede97d22e64" providerId="ADAL" clId="{2439D869-E771-4DDB-A7E7-80E158FBDBCF}" dt="2024-10-22T18:02:35.929" v="2019" actId="22"/>
          <ac:spMkLst>
            <pc:docMk/>
            <pc:sldMk cId="1805285533" sldId="975"/>
            <ac:spMk id="8" creationId="{E8331035-3029-1850-1BB8-75F07C4AFB4A}"/>
          </ac:spMkLst>
        </pc:spChg>
        <pc:picChg chg="add del mod ord">
          <ac:chgData name="Leavor, Kevin R. (LARC-E303)[RSES]" userId="ccf346e2-84b3-49df-96cf-bede97d22e64" providerId="ADAL" clId="{2439D869-E771-4DDB-A7E7-80E158FBDBCF}" dt="2024-10-22T18:02:23.529" v="2018" actId="478"/>
          <ac:picMkLst>
            <pc:docMk/>
            <pc:sldMk cId="1805285533" sldId="975"/>
            <ac:picMk id="6" creationId="{5AB04EE2-AFBE-8179-95BA-BD8865718F03}"/>
          </ac:picMkLst>
        </pc:picChg>
        <pc:picChg chg="add mod ord">
          <ac:chgData name="Leavor, Kevin R. (LARC-E303)[RSES]" userId="ccf346e2-84b3-49df-96cf-bede97d22e64" providerId="ADAL" clId="{2439D869-E771-4DDB-A7E7-80E158FBDBCF}" dt="2024-10-22T18:03:30.263" v="2021" actId="14826"/>
          <ac:picMkLst>
            <pc:docMk/>
            <pc:sldMk cId="1805285533" sldId="975"/>
            <ac:picMk id="10" creationId="{C33A5D21-799E-2FE0-9C88-881769F5B9B6}"/>
          </ac:picMkLst>
        </pc:picChg>
        <pc:picChg chg="add del">
          <ac:chgData name="Leavor, Kevin R. (LARC-E303)[RSES]" userId="ccf346e2-84b3-49df-96cf-bede97d22e64" providerId="ADAL" clId="{2439D869-E771-4DDB-A7E7-80E158FBDBCF}" dt="2024-10-22T18:13:12.847" v="2081" actId="22"/>
          <ac:picMkLst>
            <pc:docMk/>
            <pc:sldMk cId="1805285533" sldId="975"/>
            <ac:picMk id="12" creationId="{45DF7B47-2457-F413-C807-4A7E17333A28}"/>
          </ac:picMkLst>
        </pc:picChg>
        <pc:picChg chg="add mod">
          <ac:chgData name="Leavor, Kevin R. (LARC-E303)[RSES]" userId="ccf346e2-84b3-49df-96cf-bede97d22e64" providerId="ADAL" clId="{2439D869-E771-4DDB-A7E7-80E158FBDBCF}" dt="2024-10-22T18:13:33.386" v="2086" actId="1076"/>
          <ac:picMkLst>
            <pc:docMk/>
            <pc:sldMk cId="1805285533" sldId="975"/>
            <ac:picMk id="2050" creationId="{7FE42432-2C1B-CA4F-7D71-9C157DA63FB0}"/>
          </ac:picMkLst>
        </pc:picChg>
        <pc:picChg chg="add mod">
          <ac:chgData name="Leavor, Kevin R. (LARC-E303)[RSES]" userId="ccf346e2-84b3-49df-96cf-bede97d22e64" providerId="ADAL" clId="{2439D869-E771-4DDB-A7E7-80E158FBDBCF}" dt="2024-10-22T18:13:33.386" v="2086" actId="1076"/>
          <ac:picMkLst>
            <pc:docMk/>
            <pc:sldMk cId="1805285533" sldId="975"/>
            <ac:picMk id="2052" creationId="{323E6B87-EEEC-EC13-9122-E28AB1A93E3C}"/>
          </ac:picMkLst>
        </pc:picChg>
        <pc:picChg chg="add mod">
          <ac:chgData name="Leavor, Kevin R. (LARC-E303)[RSES]" userId="ccf346e2-84b3-49df-96cf-bede97d22e64" providerId="ADAL" clId="{2439D869-E771-4DDB-A7E7-80E158FBDBCF}" dt="2024-10-22T18:21:48.286" v="2094" actId="1076"/>
          <ac:picMkLst>
            <pc:docMk/>
            <pc:sldMk cId="1805285533" sldId="975"/>
            <ac:picMk id="2054" creationId="{F3B03ED9-062A-B589-8D9B-11C4C41FC830}"/>
          </ac:picMkLst>
        </pc:picChg>
      </pc:sldChg>
      <pc:sldChg chg="addSp delSp modSp add mod modTransition modAnim">
        <pc:chgData name="Leavor, Kevin R. (LARC-E303)[RSES]" userId="ccf346e2-84b3-49df-96cf-bede97d22e64" providerId="ADAL" clId="{2439D869-E771-4DDB-A7E7-80E158FBDBCF}" dt="2024-10-22T18:09:55.657" v="2076"/>
        <pc:sldMkLst>
          <pc:docMk/>
          <pc:sldMk cId="2905391731" sldId="976"/>
        </pc:sldMkLst>
        <pc:spChg chg="add del mod">
          <ac:chgData name="Leavor, Kevin R. (LARC-E303)[RSES]" userId="ccf346e2-84b3-49df-96cf-bede97d22e64" providerId="ADAL" clId="{2439D869-E771-4DDB-A7E7-80E158FBDBCF}" dt="2024-10-22T18:08:38.571" v="2060" actId="22"/>
          <ac:spMkLst>
            <pc:docMk/>
            <pc:sldMk cId="2905391731" sldId="976"/>
            <ac:spMk id="2" creationId="{90D6A756-48AD-B057-6B8C-9F355CF2657D}"/>
          </ac:spMkLst>
        </pc:spChg>
        <pc:spChg chg="mod">
          <ac:chgData name="Leavor, Kevin R. (LARC-E303)[RSES]" userId="ccf346e2-84b3-49df-96cf-bede97d22e64" providerId="ADAL" clId="{2439D869-E771-4DDB-A7E7-80E158FBDBCF}" dt="2024-10-22T18:06:58.962" v="2058" actId="20577"/>
          <ac:spMkLst>
            <pc:docMk/>
            <pc:sldMk cId="2905391731" sldId="976"/>
            <ac:spMk id="3" creationId="{4ACCA08F-5349-DDE4-DC3E-E84783487009}"/>
          </ac:spMkLst>
        </pc:spChg>
        <pc:picChg chg="add mod ord">
          <ac:chgData name="Leavor, Kevin R. (LARC-E303)[RSES]" userId="ccf346e2-84b3-49df-96cf-bede97d22e64" providerId="ADAL" clId="{2439D869-E771-4DDB-A7E7-80E158FBDBCF}" dt="2024-10-22T18:08:53.805" v="2062" actId="1076"/>
          <ac:picMkLst>
            <pc:docMk/>
            <pc:sldMk cId="2905391731" sldId="976"/>
            <ac:picMk id="6" creationId="{FF4DD39B-F5E7-4E4F-E2C4-209C1472ADE3}"/>
          </ac:picMkLst>
        </pc:picChg>
        <pc:picChg chg="add mod">
          <ac:chgData name="Leavor, Kevin R. (LARC-E303)[RSES]" userId="ccf346e2-84b3-49df-96cf-bede97d22e64" providerId="ADAL" clId="{2439D869-E771-4DDB-A7E7-80E158FBDBCF}" dt="2024-10-22T18:09:05.157" v="2065" actId="1076"/>
          <ac:picMkLst>
            <pc:docMk/>
            <pc:sldMk cId="2905391731" sldId="976"/>
            <ac:picMk id="8" creationId="{60C1EE4F-48E2-6736-29EA-49F666F40907}"/>
          </ac:picMkLst>
        </pc:picChg>
        <pc:picChg chg="del">
          <ac:chgData name="Leavor, Kevin R. (LARC-E303)[RSES]" userId="ccf346e2-84b3-49df-96cf-bede97d22e64" providerId="ADAL" clId="{2439D869-E771-4DDB-A7E7-80E158FBDBCF}" dt="2024-10-22T18:07:02.096" v="2059" actId="478"/>
          <ac:picMkLst>
            <pc:docMk/>
            <pc:sldMk cId="2905391731" sldId="976"/>
            <ac:picMk id="10" creationId="{C33A5D21-799E-2FE0-9C88-881769F5B9B6}"/>
          </ac:picMkLst>
        </pc:picChg>
        <pc:picChg chg="del">
          <ac:chgData name="Leavor, Kevin R. (LARC-E303)[RSES]" userId="ccf346e2-84b3-49df-96cf-bede97d22e64" providerId="ADAL" clId="{2439D869-E771-4DDB-A7E7-80E158FBDBCF}" dt="2024-10-22T18:07:02.096" v="2059" actId="478"/>
          <ac:picMkLst>
            <pc:docMk/>
            <pc:sldMk cId="2905391731" sldId="976"/>
            <ac:picMk id="2050" creationId="{7FE42432-2C1B-CA4F-7D71-9C157DA63FB0}"/>
          </ac:picMkLst>
        </pc:picChg>
        <pc:picChg chg="del">
          <ac:chgData name="Leavor, Kevin R. (LARC-E303)[RSES]" userId="ccf346e2-84b3-49df-96cf-bede97d22e64" providerId="ADAL" clId="{2439D869-E771-4DDB-A7E7-80E158FBDBCF}" dt="2024-10-22T18:07:02.096" v="2059" actId="478"/>
          <ac:picMkLst>
            <pc:docMk/>
            <pc:sldMk cId="2905391731" sldId="976"/>
            <ac:picMk id="2052" creationId="{323E6B87-EEEC-EC13-9122-E28AB1A93E3C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3975118928" sldId="976"/>
        </pc:sldMkLst>
      </pc:sldChg>
      <pc:sldChg chg="addSp delSp modSp add mod delAnim">
        <pc:chgData name="Leavor, Kevin R. (LARC-E303)[RSES]" userId="ccf346e2-84b3-49df-96cf-bede97d22e64" providerId="ADAL" clId="{2439D869-E771-4DDB-A7E7-80E158FBDBCF}" dt="2024-10-22T18:26:58.792" v="2114" actId="13822"/>
        <pc:sldMkLst>
          <pc:docMk/>
          <pc:sldMk cId="1324635103" sldId="977"/>
        </pc:sldMkLst>
        <pc:spChg chg="add del mod">
          <ac:chgData name="Leavor, Kevin R. (LARC-E303)[RSES]" userId="ccf346e2-84b3-49df-96cf-bede97d22e64" providerId="ADAL" clId="{2439D869-E771-4DDB-A7E7-80E158FBDBCF}" dt="2024-10-22T18:23:03.563" v="2095" actId="22"/>
          <ac:spMkLst>
            <pc:docMk/>
            <pc:sldMk cId="1324635103" sldId="977"/>
            <ac:spMk id="5" creationId="{A5CF0F34-8300-D1A6-6348-BEAC17227CA0}"/>
          </ac:spMkLst>
        </pc:spChg>
        <pc:spChg chg="add mod">
          <ac:chgData name="Leavor, Kevin R. (LARC-E303)[RSES]" userId="ccf346e2-84b3-49df-96cf-bede97d22e64" providerId="ADAL" clId="{2439D869-E771-4DDB-A7E7-80E158FBDBCF}" dt="2024-10-22T18:26:58.792" v="2114" actId="13822"/>
          <ac:spMkLst>
            <pc:docMk/>
            <pc:sldMk cId="1324635103" sldId="977"/>
            <ac:spMk id="12" creationId="{E6B434A3-9C53-F85D-1A55-DC4F22098F5D}"/>
          </ac:spMkLst>
        </pc:spChg>
        <pc:picChg chg="del">
          <ac:chgData name="Leavor, Kevin R. (LARC-E303)[RSES]" userId="ccf346e2-84b3-49df-96cf-bede97d22e64" providerId="ADAL" clId="{2439D869-E771-4DDB-A7E7-80E158FBDBCF}" dt="2024-10-22T18:10:22.470" v="2079" actId="478"/>
          <ac:picMkLst>
            <pc:docMk/>
            <pc:sldMk cId="1324635103" sldId="977"/>
            <ac:picMk id="6" creationId="{FF4DD39B-F5E7-4E4F-E2C4-209C1472ADE3}"/>
          </ac:picMkLst>
        </pc:picChg>
        <pc:picChg chg="del">
          <ac:chgData name="Leavor, Kevin R. (LARC-E303)[RSES]" userId="ccf346e2-84b3-49df-96cf-bede97d22e64" providerId="ADAL" clId="{2439D869-E771-4DDB-A7E7-80E158FBDBCF}" dt="2024-10-22T18:10:21.983" v="2078" actId="478"/>
          <ac:picMkLst>
            <pc:docMk/>
            <pc:sldMk cId="1324635103" sldId="977"/>
            <ac:picMk id="8" creationId="{60C1EE4F-48E2-6736-29EA-49F666F40907}"/>
          </ac:picMkLst>
        </pc:picChg>
        <pc:picChg chg="add mod ord modCrop">
          <ac:chgData name="Leavor, Kevin R. (LARC-E303)[RSES]" userId="ccf346e2-84b3-49df-96cf-bede97d22e64" providerId="ADAL" clId="{2439D869-E771-4DDB-A7E7-80E158FBDBCF}" dt="2024-10-22T18:23:47.265" v="2102" actId="1076"/>
          <ac:picMkLst>
            <pc:docMk/>
            <pc:sldMk cId="1324635103" sldId="977"/>
            <ac:picMk id="9" creationId="{4C73F902-52A5-0531-17DE-0B83F658D1CD}"/>
          </ac:picMkLst>
        </pc:picChg>
        <pc:picChg chg="add mod modCrop">
          <ac:chgData name="Leavor, Kevin R. (LARC-E303)[RSES]" userId="ccf346e2-84b3-49df-96cf-bede97d22e64" providerId="ADAL" clId="{2439D869-E771-4DDB-A7E7-80E158FBDBCF}" dt="2024-10-22T18:25:31.501" v="2108" actId="1076"/>
          <ac:picMkLst>
            <pc:docMk/>
            <pc:sldMk cId="1324635103" sldId="977"/>
            <ac:picMk id="11" creationId="{506A0DC5-BB74-BC3B-4550-4C0FE4757D5D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503737861" sldId="977"/>
        </pc:sldMkLst>
      </pc:sldChg>
      <pc:sldChg chg="addSp delSp modSp add mod">
        <pc:chgData name="Leavor, Kevin R. (LARC-E303)[RSES]" userId="ccf346e2-84b3-49df-96cf-bede97d22e64" providerId="ADAL" clId="{2439D869-E771-4DDB-A7E7-80E158FBDBCF}" dt="2024-10-22T18:36:00.317" v="2168" actId="1037"/>
        <pc:sldMkLst>
          <pc:docMk/>
          <pc:sldMk cId="2888168072" sldId="978"/>
        </pc:sldMkLst>
        <pc:spChg chg="mod">
          <ac:chgData name="Leavor, Kevin R. (LARC-E303)[RSES]" userId="ccf346e2-84b3-49df-96cf-bede97d22e64" providerId="ADAL" clId="{2439D869-E771-4DDB-A7E7-80E158FBDBCF}" dt="2024-10-22T18:27:48.285" v="2159" actId="20577"/>
          <ac:spMkLst>
            <pc:docMk/>
            <pc:sldMk cId="2888168072" sldId="978"/>
            <ac:spMk id="3" creationId="{4ACCA08F-5349-DDE4-DC3E-E84783487009}"/>
          </ac:spMkLst>
        </pc:spChg>
        <pc:spChg chg="add del mod">
          <ac:chgData name="Leavor, Kevin R. (LARC-E303)[RSES]" userId="ccf346e2-84b3-49df-96cf-bede97d22e64" providerId="ADAL" clId="{2439D869-E771-4DDB-A7E7-80E158FBDBCF}" dt="2024-10-22T18:35:03.914" v="2160"/>
          <ac:spMkLst>
            <pc:docMk/>
            <pc:sldMk cId="2888168072" sldId="978"/>
            <ac:spMk id="5" creationId="{9920EF29-0115-33C4-9BAE-B122533E92EE}"/>
          </ac:spMkLst>
        </pc:spChg>
        <pc:spChg chg="add mod">
          <ac:chgData name="Leavor, Kevin R. (LARC-E303)[RSES]" userId="ccf346e2-84b3-49df-96cf-bede97d22e64" providerId="ADAL" clId="{2439D869-E771-4DDB-A7E7-80E158FBDBCF}" dt="2024-10-22T18:36:00.317" v="2168" actId="1037"/>
          <ac:spMkLst>
            <pc:docMk/>
            <pc:sldMk cId="2888168072" sldId="978"/>
            <ac:spMk id="8" creationId="{D38652B8-573E-2D85-2526-96A8674602A7}"/>
          </ac:spMkLst>
        </pc:spChg>
        <pc:spChg chg="del">
          <ac:chgData name="Leavor, Kevin R. (LARC-E303)[RSES]" userId="ccf346e2-84b3-49df-96cf-bede97d22e64" providerId="ADAL" clId="{2439D869-E771-4DDB-A7E7-80E158FBDBCF}" dt="2024-10-22T18:27:25.889" v="2116" actId="478"/>
          <ac:spMkLst>
            <pc:docMk/>
            <pc:sldMk cId="2888168072" sldId="978"/>
            <ac:spMk id="12" creationId="{E6B434A3-9C53-F85D-1A55-DC4F22098F5D}"/>
          </ac:spMkLst>
        </pc:spChg>
        <pc:picChg chg="add mod">
          <ac:chgData name="Leavor, Kevin R. (LARC-E303)[RSES]" userId="ccf346e2-84b3-49df-96cf-bede97d22e64" providerId="ADAL" clId="{2439D869-E771-4DDB-A7E7-80E158FBDBCF}" dt="2024-10-22T18:35:03.914" v="2160"/>
          <ac:picMkLst>
            <pc:docMk/>
            <pc:sldMk cId="2888168072" sldId="978"/>
            <ac:picMk id="7" creationId="{7BF9876B-CEC1-45B9-E802-F5020E5CF80F}"/>
          </ac:picMkLst>
        </pc:picChg>
        <pc:picChg chg="del">
          <ac:chgData name="Leavor, Kevin R. (LARC-E303)[RSES]" userId="ccf346e2-84b3-49df-96cf-bede97d22e64" providerId="ADAL" clId="{2439D869-E771-4DDB-A7E7-80E158FBDBCF}" dt="2024-10-22T18:27:25.889" v="2116" actId="478"/>
          <ac:picMkLst>
            <pc:docMk/>
            <pc:sldMk cId="2888168072" sldId="978"/>
            <ac:picMk id="9" creationId="{4C73F902-52A5-0531-17DE-0B83F658D1CD}"/>
          </ac:picMkLst>
        </pc:picChg>
        <pc:picChg chg="del">
          <ac:chgData name="Leavor, Kevin R. (LARC-E303)[RSES]" userId="ccf346e2-84b3-49df-96cf-bede97d22e64" providerId="ADAL" clId="{2439D869-E771-4DDB-A7E7-80E158FBDBCF}" dt="2024-10-22T18:27:25.889" v="2116" actId="478"/>
          <ac:picMkLst>
            <pc:docMk/>
            <pc:sldMk cId="2888168072" sldId="978"/>
            <ac:picMk id="11" creationId="{506A0DC5-BB74-BC3B-4550-4C0FE4757D5D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3968835616" sldId="978"/>
        </pc:sldMkLst>
      </pc:sldChg>
      <pc:sldChg chg="modSp add mod">
        <pc:chgData name="Leavor, Kevin R. (LARC-E303)[RSES]" userId="ccf346e2-84b3-49df-96cf-bede97d22e64" providerId="ADAL" clId="{2439D869-E771-4DDB-A7E7-80E158FBDBCF}" dt="2024-10-22T18:37:30.265" v="2170" actId="14826"/>
        <pc:sldMkLst>
          <pc:docMk/>
          <pc:sldMk cId="82315900" sldId="979"/>
        </pc:sldMkLst>
        <pc:picChg chg="mod">
          <ac:chgData name="Leavor, Kevin R. (LARC-E303)[RSES]" userId="ccf346e2-84b3-49df-96cf-bede97d22e64" providerId="ADAL" clId="{2439D869-E771-4DDB-A7E7-80E158FBDBCF}" dt="2024-10-22T18:37:30.265" v="2170" actId="14826"/>
          <ac:picMkLst>
            <pc:docMk/>
            <pc:sldMk cId="82315900" sldId="979"/>
            <ac:picMk id="7" creationId="{7BF9876B-CEC1-45B9-E802-F5020E5CF80F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2636076757" sldId="979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437413745" sldId="980"/>
        </pc:sldMkLst>
      </pc:sldChg>
      <pc:sldChg chg="addSp delSp modSp add mod modAnim">
        <pc:chgData name="Leavor, Kevin R. (LARC-E303)[RSES]" userId="ccf346e2-84b3-49df-96cf-bede97d22e64" providerId="ADAL" clId="{2439D869-E771-4DDB-A7E7-80E158FBDBCF}" dt="2024-10-22T18:42:53.110" v="2209" actId="1076"/>
        <pc:sldMkLst>
          <pc:docMk/>
          <pc:sldMk cId="2230290073" sldId="980"/>
        </pc:sldMkLst>
        <pc:spChg chg="mod">
          <ac:chgData name="Leavor, Kevin R. (LARC-E303)[RSES]" userId="ccf346e2-84b3-49df-96cf-bede97d22e64" providerId="ADAL" clId="{2439D869-E771-4DDB-A7E7-80E158FBDBCF}" dt="2024-10-22T18:40:01.967" v="2189" actId="20577"/>
          <ac:spMkLst>
            <pc:docMk/>
            <pc:sldMk cId="2230290073" sldId="980"/>
            <ac:spMk id="3" creationId="{4ACCA08F-5349-DDE4-DC3E-E84783487009}"/>
          </ac:spMkLst>
        </pc:spChg>
        <pc:spChg chg="add del mod">
          <ac:chgData name="Leavor, Kevin R. (LARC-E303)[RSES]" userId="ccf346e2-84b3-49df-96cf-bede97d22e64" providerId="ADAL" clId="{2439D869-E771-4DDB-A7E7-80E158FBDBCF}" dt="2024-10-22T18:40:11.199" v="2192" actId="22"/>
          <ac:spMkLst>
            <pc:docMk/>
            <pc:sldMk cId="2230290073" sldId="980"/>
            <ac:spMk id="5" creationId="{6B7DD019-1E97-EEF0-25AC-F9AB464E8383}"/>
          </ac:spMkLst>
        </pc:spChg>
        <pc:picChg chg="del mod">
          <ac:chgData name="Leavor, Kevin R. (LARC-E303)[RSES]" userId="ccf346e2-84b3-49df-96cf-bede97d22e64" providerId="ADAL" clId="{2439D869-E771-4DDB-A7E7-80E158FBDBCF}" dt="2024-10-22T18:40:09.943" v="2191" actId="478"/>
          <ac:picMkLst>
            <pc:docMk/>
            <pc:sldMk cId="2230290073" sldId="980"/>
            <ac:picMk id="7" creationId="{7BF9876B-CEC1-45B9-E802-F5020E5CF80F}"/>
          </ac:picMkLst>
        </pc:picChg>
        <pc:picChg chg="add mod ord modCrop">
          <ac:chgData name="Leavor, Kevin R. (LARC-E303)[RSES]" userId="ccf346e2-84b3-49df-96cf-bede97d22e64" providerId="ADAL" clId="{2439D869-E771-4DDB-A7E7-80E158FBDBCF}" dt="2024-10-22T18:41:24.203" v="2204" actId="1076"/>
          <ac:picMkLst>
            <pc:docMk/>
            <pc:sldMk cId="2230290073" sldId="980"/>
            <ac:picMk id="9" creationId="{554401B2-3C23-66D7-EE15-52E6B2D396C5}"/>
          </ac:picMkLst>
        </pc:picChg>
        <pc:picChg chg="add mod">
          <ac:chgData name="Leavor, Kevin R. (LARC-E303)[RSES]" userId="ccf346e2-84b3-49df-96cf-bede97d22e64" providerId="ADAL" clId="{2439D869-E771-4DDB-A7E7-80E158FBDBCF}" dt="2024-10-22T18:41:29.706" v="2205" actId="1076"/>
          <ac:picMkLst>
            <pc:docMk/>
            <pc:sldMk cId="2230290073" sldId="980"/>
            <ac:picMk id="11" creationId="{52DF8297-4947-7818-7BCA-CECD3761559F}"/>
          </ac:picMkLst>
        </pc:picChg>
        <pc:picChg chg="add mod">
          <ac:chgData name="Leavor, Kevin R. (LARC-E303)[RSES]" userId="ccf346e2-84b3-49df-96cf-bede97d22e64" providerId="ADAL" clId="{2439D869-E771-4DDB-A7E7-80E158FBDBCF}" dt="2024-10-22T18:42:53.110" v="2209" actId="1076"/>
          <ac:picMkLst>
            <pc:docMk/>
            <pc:sldMk cId="2230290073" sldId="980"/>
            <ac:picMk id="13" creationId="{2F2BE696-AE42-B606-829C-54E02543DB78}"/>
          </ac:picMkLst>
        </pc:picChg>
      </pc:sldChg>
      <pc:sldChg chg="addSp delSp modSp new mod">
        <pc:chgData name="Leavor, Kevin R. (LARC-E303)[RSES]" userId="ccf346e2-84b3-49df-96cf-bede97d22e64" providerId="ADAL" clId="{2439D869-E771-4DDB-A7E7-80E158FBDBCF}" dt="2024-10-22T18:45:29.515" v="2271" actId="1076"/>
        <pc:sldMkLst>
          <pc:docMk/>
          <pc:sldMk cId="1031443229" sldId="981"/>
        </pc:sldMkLst>
        <pc:spChg chg="mod">
          <ac:chgData name="Leavor, Kevin R. (LARC-E303)[RSES]" userId="ccf346e2-84b3-49df-96cf-bede97d22e64" providerId="ADAL" clId="{2439D869-E771-4DDB-A7E7-80E158FBDBCF}" dt="2024-10-22T18:45:19.081" v="2266" actId="20577"/>
          <ac:spMkLst>
            <pc:docMk/>
            <pc:sldMk cId="1031443229" sldId="981"/>
            <ac:spMk id="2" creationId="{6F482C15-6064-A8B0-729D-51FF95C68AF9}"/>
          </ac:spMkLst>
        </pc:spChg>
        <pc:spChg chg="mod">
          <ac:chgData name="Leavor, Kevin R. (LARC-E303)[RSES]" userId="ccf346e2-84b3-49df-96cf-bede97d22e64" providerId="ADAL" clId="{2439D869-E771-4DDB-A7E7-80E158FBDBCF}" dt="2024-10-22T18:43:15.611" v="2223" actId="20577"/>
          <ac:spMkLst>
            <pc:docMk/>
            <pc:sldMk cId="1031443229" sldId="981"/>
            <ac:spMk id="3" creationId="{DE01041F-CDC3-161D-6031-A36E84982324}"/>
          </ac:spMkLst>
        </pc:spChg>
        <pc:picChg chg="add del">
          <ac:chgData name="Leavor, Kevin R. (LARC-E303)[RSES]" userId="ccf346e2-84b3-49df-96cf-bede97d22e64" providerId="ADAL" clId="{2439D869-E771-4DDB-A7E7-80E158FBDBCF}" dt="2024-10-22T18:45:17.880" v="2264"/>
          <ac:picMkLst>
            <pc:docMk/>
            <pc:sldMk cId="1031443229" sldId="981"/>
            <ac:picMk id="3074" creationId="{5B01CBF5-38E6-EFF6-2B9A-8D985972F180}"/>
          </ac:picMkLst>
        </pc:picChg>
        <pc:picChg chg="add del">
          <ac:chgData name="Leavor, Kevin R. (LARC-E303)[RSES]" userId="ccf346e2-84b3-49df-96cf-bede97d22e64" providerId="ADAL" clId="{2439D869-E771-4DDB-A7E7-80E158FBDBCF}" dt="2024-10-22T18:45:20.851" v="2268"/>
          <ac:picMkLst>
            <pc:docMk/>
            <pc:sldMk cId="1031443229" sldId="981"/>
            <ac:picMk id="3076" creationId="{323823F0-91CE-4898-4B32-285D5619C80A}"/>
          </ac:picMkLst>
        </pc:picChg>
        <pc:picChg chg="add mod">
          <ac:chgData name="Leavor, Kevin R. (LARC-E303)[RSES]" userId="ccf346e2-84b3-49df-96cf-bede97d22e64" providerId="ADAL" clId="{2439D869-E771-4DDB-A7E7-80E158FBDBCF}" dt="2024-10-22T18:45:29.515" v="2271" actId="1076"/>
          <ac:picMkLst>
            <pc:docMk/>
            <pc:sldMk cId="1031443229" sldId="981"/>
            <ac:picMk id="3078" creationId="{BECC13F6-E883-EE7C-0011-CE881677CC47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3806415782" sldId="981"/>
        </pc:sldMkLst>
      </pc:sldChg>
      <pc:sldChg chg="addSp delSp modSp add mod">
        <pc:chgData name="Leavor, Kevin R. (LARC-E303)[RSES]" userId="ccf346e2-84b3-49df-96cf-bede97d22e64" providerId="ADAL" clId="{2439D869-E771-4DDB-A7E7-80E158FBDBCF}" dt="2024-10-22T19:10:09.391" v="2786" actId="20577"/>
        <pc:sldMkLst>
          <pc:docMk/>
          <pc:sldMk cId="247992376" sldId="982"/>
        </pc:sldMkLst>
        <pc:spChg chg="mod">
          <ac:chgData name="Leavor, Kevin R. (LARC-E303)[RSES]" userId="ccf346e2-84b3-49df-96cf-bede97d22e64" providerId="ADAL" clId="{2439D869-E771-4DDB-A7E7-80E158FBDBCF}" dt="2024-10-22T19:10:09.391" v="2786" actId="20577"/>
          <ac:spMkLst>
            <pc:docMk/>
            <pc:sldMk cId="247992376" sldId="982"/>
            <ac:spMk id="2" creationId="{6F482C15-6064-A8B0-729D-51FF95C68AF9}"/>
          </ac:spMkLst>
        </pc:spChg>
        <pc:picChg chg="add del">
          <ac:chgData name="Leavor, Kevin R. (LARC-E303)[RSES]" userId="ccf346e2-84b3-49df-96cf-bede97d22e64" providerId="ADAL" clId="{2439D869-E771-4DDB-A7E7-80E158FBDBCF}" dt="2024-10-22T18:59:09.702" v="2327" actId="478"/>
          <ac:picMkLst>
            <pc:docMk/>
            <pc:sldMk cId="247992376" sldId="982"/>
            <ac:picMk id="6" creationId="{F92EEC27-E3E4-E0FA-2D81-649C3E5884F8}"/>
          </ac:picMkLst>
        </pc:picChg>
        <pc:picChg chg="add mod">
          <ac:chgData name="Leavor, Kevin R. (LARC-E303)[RSES]" userId="ccf346e2-84b3-49df-96cf-bede97d22e64" providerId="ADAL" clId="{2439D869-E771-4DDB-A7E7-80E158FBDBCF}" dt="2024-10-22T18:59:40.372" v="2330" actId="1076"/>
          <ac:picMkLst>
            <pc:docMk/>
            <pc:sldMk cId="247992376" sldId="982"/>
            <ac:picMk id="8" creationId="{604189A8-3132-9275-AF51-DCD3DC1DD63D}"/>
          </ac:picMkLst>
        </pc:picChg>
        <pc:picChg chg="del">
          <ac:chgData name="Leavor, Kevin R. (LARC-E303)[RSES]" userId="ccf346e2-84b3-49df-96cf-bede97d22e64" providerId="ADAL" clId="{2439D869-E771-4DDB-A7E7-80E158FBDBCF}" dt="2024-10-22T18:48:56.697" v="2273" actId="478"/>
          <ac:picMkLst>
            <pc:docMk/>
            <pc:sldMk cId="247992376" sldId="982"/>
            <ac:picMk id="3078" creationId="{BECC13F6-E883-EE7C-0011-CE881677CC47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492828174" sldId="983"/>
        </pc:sldMkLst>
      </pc:sldChg>
      <pc:sldChg chg="delSp modSp add mod">
        <pc:chgData name="Leavor, Kevin R. (LARC-E303)[RSES]" userId="ccf346e2-84b3-49df-96cf-bede97d22e64" providerId="ADAL" clId="{2439D869-E771-4DDB-A7E7-80E158FBDBCF}" dt="2024-10-22T19:08:45.531" v="2728" actId="20577"/>
        <pc:sldMkLst>
          <pc:docMk/>
          <pc:sldMk cId="3751542475" sldId="983"/>
        </pc:sldMkLst>
        <pc:spChg chg="mod">
          <ac:chgData name="Leavor, Kevin R. (LARC-E303)[RSES]" userId="ccf346e2-84b3-49df-96cf-bede97d22e64" providerId="ADAL" clId="{2439D869-E771-4DDB-A7E7-80E158FBDBCF}" dt="2024-10-22T19:08:45.531" v="2728" actId="20577"/>
          <ac:spMkLst>
            <pc:docMk/>
            <pc:sldMk cId="3751542475" sldId="983"/>
            <ac:spMk id="2" creationId="{6F482C15-6064-A8B0-729D-51FF95C68AF9}"/>
          </ac:spMkLst>
        </pc:spChg>
        <pc:spChg chg="mod">
          <ac:chgData name="Leavor, Kevin R. (LARC-E303)[RSES]" userId="ccf346e2-84b3-49df-96cf-bede97d22e64" providerId="ADAL" clId="{2439D869-E771-4DDB-A7E7-80E158FBDBCF}" dt="2024-10-22T19:04:10.725" v="2507" actId="20577"/>
          <ac:spMkLst>
            <pc:docMk/>
            <pc:sldMk cId="3751542475" sldId="983"/>
            <ac:spMk id="3" creationId="{DE01041F-CDC3-161D-6031-A36E84982324}"/>
          </ac:spMkLst>
        </pc:spChg>
        <pc:picChg chg="del">
          <ac:chgData name="Leavor, Kevin R. (LARC-E303)[RSES]" userId="ccf346e2-84b3-49df-96cf-bede97d22e64" providerId="ADAL" clId="{2439D869-E771-4DDB-A7E7-80E158FBDBCF}" dt="2024-10-22T19:04:05.728" v="2490" actId="478"/>
          <ac:picMkLst>
            <pc:docMk/>
            <pc:sldMk cId="3751542475" sldId="983"/>
            <ac:picMk id="8" creationId="{604189A8-3132-9275-AF51-DCD3DC1DD63D}"/>
          </ac:picMkLst>
        </pc:picChg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1732824460" sldId="984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2048005978" sldId="985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75482463" sldId="986"/>
        </pc:sldMkLst>
      </pc:sldChg>
      <pc:sldChg chg="del">
        <pc:chgData name="Leavor, Kevin R. (LARC-E303)[RSES]" userId="ccf346e2-84b3-49df-96cf-bede97d22e64" providerId="ADAL" clId="{2439D869-E771-4DDB-A7E7-80E158FBDBCF}" dt="2024-10-22T17:00:03.940" v="0" actId="47"/>
        <pc:sldMkLst>
          <pc:docMk/>
          <pc:sldMk cId="945412143" sldId="9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168CBA-4836-7348-9E63-9910E380FFEC}" type="datetime1">
              <a:rPr lang="en-US"/>
              <a:pPr>
                <a:defRPr/>
              </a:pPr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D7C180A-9D03-A642-9BCC-C8E6EBD61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796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CAFDBD19-563A-ED44-9BF6-14C99DC72223}" type="datetime1">
              <a:rPr lang="en-US"/>
              <a:pPr>
                <a:defRPr/>
              </a:pPr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21175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F8B449A7-3F4A-FD46-A554-2A5EC93D5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ヒラギノ角ゴ Pro W3" pitchFamily="29" charset="-128"/>
              <a:cs typeface="ヒラギノ角ゴ Pro W3" pitchFamily="29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65946-E493-E942-950F-69580B6EDE0A}" type="slidenum">
              <a:rPr lang="en-US">
                <a:latin typeface="Calibri" pitchFamily="29" charset="0"/>
                <a:ea typeface="ヒラギノ角ゴ Pro W3" pitchFamily="29" charset="-128"/>
                <a:cs typeface="ヒラギノ角ゴ Pro W3" pitchFamily="29" charset="-128"/>
              </a:rPr>
              <a:pPr/>
              <a:t>1</a:t>
            </a:fld>
            <a:endParaRPr lang="en-US">
              <a:latin typeface="Calibri" pitchFamily="29" charset="0"/>
              <a:ea typeface="ヒラギノ角ゴ Pro W3" pitchFamily="29" charset="-128"/>
              <a:cs typeface="ヒラギノ角ゴ Pro W3" pitchFamily="2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71D69-284A-2849-A66C-ECAE3D06B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7251"/>
            <a:ext cx="8991600" cy="401240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4970860"/>
            <a:ext cx="2133600" cy="17145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750" smtClean="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750" dirty="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47562"/>
            <a:ext cx="6679410" cy="48474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142875" y="4970860"/>
            <a:ext cx="2133600" cy="172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October 23, 2024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08B32-7FBB-B642-A944-C33966F6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209678" y="120254"/>
            <a:ext cx="6791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1209678" y="734617"/>
            <a:ext cx="6791325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" name="Picture 9" descr="SAGE III LOGO no Latin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2453" y="120254"/>
            <a:ext cx="680096" cy="70275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42875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8CEB6-7AA6-15DA-C3CD-C1C7CB2E75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" y="167493"/>
            <a:ext cx="684386" cy="5671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0090"/>
          </a:solidFill>
          <a:latin typeface="Arial"/>
          <a:ea typeface="ヒラギノ角ゴ Pro W3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342892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9" charset="2"/>
        <a:buChar char="Ø"/>
        <a:defRPr sz="21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29" charset="0"/>
        <a:buChar char="•"/>
        <a:defRPr sz="18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Wingdings" pitchFamily="29" charset="2"/>
        <a:buChar char="§"/>
        <a:defRPr sz="15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Courier New" pitchFamily="29" charset="0"/>
        <a:buChar char="o"/>
        <a:defRPr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itchFamily="29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.a.stone@nasa.gov" TargetMode="External"/><Relationship Id="rId2" Type="http://schemas.openxmlformats.org/officeDocument/2006/relationships/hyperlink" Target="mailto:larc-dl-sage-predictions@mail.nasa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avid.e.flittner@nasa.gov" TargetMode="External"/><Relationship Id="rId5" Type="http://schemas.openxmlformats.org/officeDocument/2006/relationships/hyperlink" Target="mailto:marie.c.mckee@nasa.gov" TargetMode="External"/><Relationship Id="rId4" Type="http://schemas.openxmlformats.org/officeDocument/2006/relationships/hyperlink" Target="mailto:kevin.r.leavor@nasa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ge.nasa.gov/sageiii-iss/browse_images/expedited/" TargetMode="External"/><Relationship Id="rId2" Type="http://schemas.openxmlformats.org/officeDocument/2006/relationships/hyperlink" Target="https://sage.nasa.gov/sageiii-iss/browse_images/quickloo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age.nasa.gov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713527" y="2770967"/>
            <a:ext cx="6126956" cy="209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ts val="450"/>
              </a:spcBef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SAGE III/ISS </a:t>
            </a:r>
            <a:r>
              <a:rPr lang="en-US" sz="1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Quicklook</a:t>
            </a: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Website Updates</a:t>
            </a:r>
          </a:p>
          <a:p>
            <a:pPr algn="r">
              <a:spcBef>
                <a:spcPts val="450"/>
              </a:spcBef>
            </a:pPr>
            <a:endParaRPr lang="en-US" sz="1500" b="1" dirty="0">
              <a:solidFill>
                <a:srgbClr val="FFFF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Kevin R. Leavor</a:t>
            </a: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Lead Data Scientist</a:t>
            </a:r>
          </a:p>
          <a:p>
            <a:pPr algn="r">
              <a:spcBef>
                <a:spcPts val="450"/>
              </a:spcBef>
            </a:pPr>
            <a:endParaRPr lang="en-US" sz="1200" b="1" dirty="0">
              <a:solidFill>
                <a:srgbClr val="EF933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Cate McKee, Rick Farmer,</a:t>
            </a: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Paxton, David Flittner, Marilee Roell</a:t>
            </a:r>
          </a:p>
          <a:p>
            <a:pPr algn="r">
              <a:spcBef>
                <a:spcPts val="450"/>
              </a:spcBef>
            </a:pPr>
            <a:r>
              <a:rPr lang="en-US" sz="1200" b="1" i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 October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Sonde Comparisons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3A5D21-799E-2FE0-9C88-881769F5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" y="857250"/>
            <a:ext cx="4166083" cy="4013200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E42432-2C1B-CA4F-7D71-9C157DA6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04" y="857250"/>
            <a:ext cx="4756196" cy="17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23E6B87-EEEC-EC13-9122-E28AB1A9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04" y="2616241"/>
            <a:ext cx="4756196" cy="18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3B03ED9-062A-B589-8D9B-11C4C41FC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45" y="4195407"/>
            <a:ext cx="861773" cy="8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8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Diurnal Separation (NO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4DD39B-F5E7-4E4F-E2C4-209C1472A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389159"/>
            <a:ext cx="8991600" cy="236518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1EE4F-48E2-6736-29EA-49F666F40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740" y="873976"/>
            <a:ext cx="5207027" cy="38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Diurnal Separation (NO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73F902-52A5-0531-17DE-0B83F658D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105"/>
          <a:stretch/>
        </p:blipFill>
        <p:spPr>
          <a:xfrm>
            <a:off x="76200" y="852165"/>
            <a:ext cx="8991600" cy="179852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6A0DC5-BB74-BC3B-4550-4C0FE4757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b="1526"/>
          <a:stretch/>
        </p:blipFill>
        <p:spPr>
          <a:xfrm>
            <a:off x="1255929" y="2710353"/>
            <a:ext cx="7811871" cy="2260507"/>
          </a:xfrm>
          <a:prstGeom prst="rect">
            <a:avLst/>
          </a:prstGeom>
        </p:spPr>
      </p:pic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E6B434A3-9C53-F85D-1A55-DC4F22098F5D}"/>
              </a:ext>
            </a:extLst>
          </p:cNvPr>
          <p:cNvSpPr/>
          <p:nvPr/>
        </p:nvSpPr>
        <p:spPr>
          <a:xfrm rot="5400000">
            <a:off x="191739" y="2865371"/>
            <a:ext cx="1024832" cy="1035182"/>
          </a:xfrm>
          <a:prstGeom prst="bentUp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3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MZM Filtering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7BF9876B-CEC1-45B9-E802-F5020E5CF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1" y="857250"/>
            <a:ext cx="7134577" cy="401320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38652B8-573E-2D85-2526-96A8674602A7}"/>
              </a:ext>
            </a:extLst>
          </p:cNvPr>
          <p:cNvSpPr/>
          <p:nvPr/>
        </p:nvSpPr>
        <p:spPr>
          <a:xfrm>
            <a:off x="4657521" y="3611551"/>
            <a:ext cx="920979" cy="467068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68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MZM Filtering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F9876B-CEC1-45B9-E802-F5020E5CF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711" y="857250"/>
            <a:ext cx="7134577" cy="401320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38652B8-573E-2D85-2526-96A8674602A7}"/>
              </a:ext>
            </a:extLst>
          </p:cNvPr>
          <p:cNvSpPr/>
          <p:nvPr/>
        </p:nvSpPr>
        <p:spPr>
          <a:xfrm>
            <a:off x="4657521" y="3611551"/>
            <a:ext cx="920979" cy="467068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Updates – Event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8652B8-573E-2D85-2526-96A8674602A7}"/>
              </a:ext>
            </a:extLst>
          </p:cNvPr>
          <p:cNvSpPr/>
          <p:nvPr/>
        </p:nvSpPr>
        <p:spPr>
          <a:xfrm>
            <a:off x="4657521" y="3611551"/>
            <a:ext cx="920979" cy="467068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4401B2-3C23-66D7-EE15-52E6B2D39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9" r="3449"/>
          <a:stretch/>
        </p:blipFill>
        <p:spPr>
          <a:xfrm>
            <a:off x="0" y="957660"/>
            <a:ext cx="4552265" cy="371301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DF8297-4947-7818-7BCA-CECD3761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5" y="957660"/>
            <a:ext cx="4797874" cy="3713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BE696-AE42-B606-829C-54E02543D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531949"/>
            <a:ext cx="5941086" cy="20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82C15-6064-A8B0-729D-51FF95C6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lidar to comparisons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041F-CDC3-161D-6031-A36E8498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17FD5-A34A-6C79-0129-25670BC983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ECC13F6-E883-EE7C-0011-CE881677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3" y="1369130"/>
            <a:ext cx="7999356" cy="29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4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82C15-6064-A8B0-729D-51FF95C6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lidar to comparisons</a:t>
            </a:r>
          </a:p>
          <a:p>
            <a:r>
              <a:rPr lang="en-US" dirty="0"/>
              <a:t>Additional highlights</a:t>
            </a:r>
          </a:p>
          <a:p>
            <a:r>
              <a:rPr lang="en-US" dirty="0"/>
              <a:t>Sticky Navigation</a:t>
            </a:r>
          </a:p>
          <a:p>
            <a:r>
              <a:rPr lang="en-US" dirty="0"/>
              <a:t>Hover content on maps</a:t>
            </a:r>
          </a:p>
          <a:p>
            <a:r>
              <a:rPr lang="en-US" dirty="0"/>
              <a:t>6.0 Integration</a:t>
            </a:r>
          </a:p>
          <a:p>
            <a:r>
              <a:rPr lang="en-US" dirty="0"/>
              <a:t>Homogenized data comparisons</a:t>
            </a:r>
          </a:p>
          <a:p>
            <a:endParaRPr lang="en-US" dirty="0"/>
          </a:p>
          <a:p>
            <a:r>
              <a:rPr lang="en-US" dirty="0"/>
              <a:t>Suggestions from YOUR FEEDBACK!</a:t>
            </a:r>
          </a:p>
          <a:p>
            <a:endParaRPr lang="en-US" dirty="0"/>
          </a:p>
          <a:p>
            <a:r>
              <a:rPr lang="en-US" dirty="0"/>
              <a:t>Planning additional updates by EOY and over the next year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041F-CDC3-161D-6031-A36E8498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17FD5-A34A-6C79-0129-25670BC983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4189A8-3132-9275-AF51-DCD3DC1D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67" y="857251"/>
            <a:ext cx="3151789" cy="25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82C15-6064-A8B0-729D-51FF95C6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for your attention and interest!</a:t>
            </a:r>
          </a:p>
          <a:p>
            <a:endParaRPr lang="en-US" dirty="0"/>
          </a:p>
          <a:p>
            <a:r>
              <a:rPr lang="en-US" dirty="0"/>
              <a:t>Contacts for feedback and suggestions:</a:t>
            </a:r>
          </a:p>
          <a:p>
            <a:pPr lvl="1"/>
            <a:r>
              <a:rPr lang="en-US">
                <a:hlinkClick r:id="rId2"/>
              </a:rPr>
              <a:t>larc-dl-sage-predictions@mail.nasa.gov</a:t>
            </a:r>
            <a:endParaRPr lang="en-US"/>
          </a:p>
          <a:p>
            <a:pPr lvl="1"/>
            <a:r>
              <a:rPr lang="en-US"/>
              <a:t>Caitlyn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c.a.stone@nasa.gov</a:t>
            </a:r>
            <a:endParaRPr lang="en-US" dirty="0"/>
          </a:p>
          <a:p>
            <a:pPr lvl="1"/>
            <a:r>
              <a:rPr lang="en-US" dirty="0"/>
              <a:t>Kevin: </a:t>
            </a:r>
            <a:r>
              <a:rPr lang="en-US" dirty="0">
                <a:hlinkClick r:id="rId4"/>
              </a:rPr>
              <a:t>kevin.r.leavor@nasa.gov</a:t>
            </a:r>
            <a:endParaRPr lang="en-US" dirty="0"/>
          </a:p>
          <a:p>
            <a:pPr lvl="1"/>
            <a:r>
              <a:rPr lang="en-US" dirty="0"/>
              <a:t>Mary Cate: </a:t>
            </a:r>
            <a:r>
              <a:rPr lang="en-US" dirty="0">
                <a:hlinkClick r:id="rId5"/>
              </a:rPr>
              <a:t>marie.c.mckee@nasa.gov</a:t>
            </a:r>
            <a:endParaRPr lang="en-US" dirty="0"/>
          </a:p>
          <a:p>
            <a:pPr lvl="1"/>
            <a:r>
              <a:rPr lang="en-US" dirty="0"/>
              <a:t>Dave: </a:t>
            </a:r>
            <a:r>
              <a:rPr lang="en-US" dirty="0">
                <a:hlinkClick r:id="rId6"/>
              </a:rPr>
              <a:t>david.e.flittner@nasa.gov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041F-CDC3-161D-6031-A36E8498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17FD5-A34A-6C79-0129-25670BC983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4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(and Expedited) Website(s)</a:t>
            </a:r>
          </a:p>
          <a:p>
            <a:r>
              <a:rPr lang="en-US" dirty="0"/>
              <a:t>Your Website Team</a:t>
            </a:r>
          </a:p>
          <a:p>
            <a:r>
              <a:rPr lang="en-US" dirty="0"/>
              <a:t>Managing the Website, but not your Expectations</a:t>
            </a:r>
          </a:p>
          <a:p>
            <a:r>
              <a:rPr lang="en-US" dirty="0"/>
              <a:t>2024 Updates</a:t>
            </a:r>
          </a:p>
          <a:p>
            <a:pPr lvl="1"/>
            <a:r>
              <a:rPr lang="en-US" dirty="0"/>
              <a:t>Sonde Comparison</a:t>
            </a:r>
          </a:p>
          <a:p>
            <a:pPr lvl="1"/>
            <a:r>
              <a:rPr lang="en-US" dirty="0"/>
              <a:t>Diurnal Separation</a:t>
            </a:r>
          </a:p>
          <a:p>
            <a:pPr lvl="1"/>
            <a:r>
              <a:rPr lang="en-US" dirty="0"/>
              <a:t>Tropopause Filtering</a:t>
            </a:r>
          </a:p>
          <a:p>
            <a:pPr lvl="1"/>
            <a:r>
              <a:rPr lang="en-US" dirty="0"/>
              <a:t>Event Highlights</a:t>
            </a:r>
          </a:p>
          <a:p>
            <a:r>
              <a:rPr lang="en-US" dirty="0"/>
              <a:t>What’s Next?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D9CEA-07CF-A588-F6EC-3C0B41F8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Quicklook</a:t>
            </a:r>
            <a:r>
              <a:rPr lang="en-US" dirty="0"/>
              <a:t> – Release Product Version</a:t>
            </a:r>
            <a:br>
              <a:rPr lang="en-US" dirty="0"/>
            </a:br>
            <a:r>
              <a:rPr lang="en-US" dirty="0">
                <a:hlinkClick r:id="rId2"/>
              </a:rPr>
              <a:t>https://sage.nasa.gov/sageiii-iss/browse_images/quicklook/</a:t>
            </a:r>
            <a:endParaRPr lang="en-US" dirty="0"/>
          </a:p>
          <a:p>
            <a:r>
              <a:rPr lang="en-US" dirty="0"/>
              <a:t>Expedited – Pre-Release internal product using GEOS</a:t>
            </a:r>
            <a:br>
              <a:rPr lang="en-US" dirty="0"/>
            </a:br>
            <a:r>
              <a:rPr lang="en-US" dirty="0">
                <a:hlinkClick r:id="rId3"/>
              </a:rPr>
              <a:t>https://sage.nasa.gov/sageiii-iss/browse_images/expedited/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6C0E9-DA29-9D3C-A800-AEFB6051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Website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343B0-1A00-C18A-B3C6-15B599BA0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3B2F1-F2EC-8A01-9BF2-0F506044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82" y="2276831"/>
            <a:ext cx="3894228" cy="269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E34D7-B969-92A9-C98D-AFDAACB54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93" y="2276831"/>
            <a:ext cx="3842399" cy="26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06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5DFCC1-D26F-A8E6-8C05-EE3911F25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 only remember base URLs!</a:t>
            </a:r>
            <a:br>
              <a:rPr lang="en-US" dirty="0"/>
            </a:br>
            <a:r>
              <a:rPr lang="en-US" dirty="0">
                <a:hlinkClick r:id="rId2"/>
              </a:rPr>
              <a:t>https://sage.nasa.gov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16CDB-FA73-1CB1-06DC-36E979B8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Website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EECD9-43A9-3C6D-2074-62388CF6C5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15A62-8A0B-A676-3BD4-0CEE1335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652910"/>
            <a:ext cx="8924925" cy="31788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BB23342-D478-0689-73BA-6E37CF293A45}"/>
              </a:ext>
            </a:extLst>
          </p:cNvPr>
          <p:cNvSpPr/>
          <p:nvPr/>
        </p:nvSpPr>
        <p:spPr>
          <a:xfrm>
            <a:off x="7229680" y="1756439"/>
            <a:ext cx="513117" cy="2828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1A14D-2231-8CA7-7189-F6ECE75C6DD3}"/>
              </a:ext>
            </a:extLst>
          </p:cNvPr>
          <p:cNvCxnSpPr>
            <a:cxnSpLocks/>
          </p:cNvCxnSpPr>
          <p:nvPr/>
        </p:nvCxnSpPr>
        <p:spPr>
          <a:xfrm>
            <a:off x="6913917" y="2506380"/>
            <a:ext cx="4144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A8AFFA-465D-8388-3B95-E607FC7E7FBA}"/>
              </a:ext>
            </a:extLst>
          </p:cNvPr>
          <p:cNvCxnSpPr>
            <a:cxnSpLocks/>
          </p:cNvCxnSpPr>
          <p:nvPr/>
        </p:nvCxnSpPr>
        <p:spPr>
          <a:xfrm>
            <a:off x="6913917" y="2633563"/>
            <a:ext cx="4144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53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9D77D9-7FCA-6F31-C832-C27C11ED5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dirty="0"/>
              <a:t>Science Content</a:t>
            </a:r>
          </a:p>
          <a:p>
            <a:r>
              <a:rPr lang="en-US" dirty="0"/>
              <a:t>Kevin Leavor</a:t>
            </a:r>
          </a:p>
          <a:p>
            <a:pPr lvl="1"/>
            <a:r>
              <a:rPr lang="en-US" dirty="0"/>
              <a:t>Processing, Management</a:t>
            </a:r>
          </a:p>
          <a:p>
            <a:r>
              <a:rPr lang="en-US" dirty="0"/>
              <a:t>Mary Cate McKee</a:t>
            </a:r>
          </a:p>
          <a:p>
            <a:pPr lvl="1"/>
            <a:r>
              <a:rPr lang="en-US" dirty="0"/>
              <a:t>Ground validation</a:t>
            </a:r>
          </a:p>
          <a:p>
            <a:r>
              <a:rPr lang="en-US" dirty="0"/>
              <a:t>David Flittner</a:t>
            </a:r>
          </a:p>
          <a:p>
            <a:pPr lvl="1"/>
            <a:r>
              <a:rPr lang="en-US" dirty="0"/>
              <a:t>Science objectives, content review</a:t>
            </a:r>
          </a:p>
          <a:p>
            <a:r>
              <a:rPr lang="en-US" dirty="0"/>
              <a:t>Marilee Roell</a:t>
            </a:r>
          </a:p>
          <a:p>
            <a:pPr lvl="1"/>
            <a:r>
              <a:rPr lang="en-US" dirty="0"/>
              <a:t>Science management, content review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/>
              <a:t>Web Content and Support</a:t>
            </a:r>
          </a:p>
          <a:p>
            <a:r>
              <a:rPr lang="en-US" dirty="0"/>
              <a:t>Rick Farmer</a:t>
            </a:r>
          </a:p>
          <a:p>
            <a:pPr lvl="1"/>
            <a:r>
              <a:rPr lang="en-US" dirty="0"/>
              <a:t>Web development, backend</a:t>
            </a:r>
          </a:p>
          <a:p>
            <a:r>
              <a:rPr lang="en-US" dirty="0"/>
              <a:t>Greg Paxton</a:t>
            </a:r>
          </a:p>
          <a:p>
            <a:pPr lvl="1"/>
            <a:r>
              <a:rPr lang="en-US" dirty="0"/>
              <a:t>Ground systems management, process review</a:t>
            </a:r>
          </a:p>
          <a:p>
            <a:r>
              <a:rPr lang="en-US" dirty="0"/>
              <a:t>Caitlyn Stone</a:t>
            </a:r>
          </a:p>
          <a:p>
            <a:pPr lvl="1"/>
            <a:r>
              <a:rPr lang="en-US" dirty="0"/>
              <a:t>Operations, Partner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DAA25-D1C0-C829-E03D-F25C6B70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Website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65BD2-9977-C2D8-519E-4DF209F6E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2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0EA0E7-D7A3-7833-51FC-04DA12FF0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website features are managed through NASA Agency GitHub</a:t>
            </a:r>
          </a:p>
          <a:p>
            <a:pPr lvl="1"/>
            <a:r>
              <a:rPr lang="en-US" dirty="0"/>
              <a:t>Website backend</a:t>
            </a:r>
          </a:p>
          <a:p>
            <a:pPr lvl="1"/>
            <a:r>
              <a:rPr lang="en-US" dirty="0"/>
              <a:t>Content generation</a:t>
            </a:r>
          </a:p>
          <a:p>
            <a:r>
              <a:rPr lang="en-US" dirty="0"/>
              <a:t>Issues track required actions</a:t>
            </a:r>
          </a:p>
          <a:p>
            <a:pPr lvl="1"/>
            <a:r>
              <a:rPr lang="en-US" dirty="0"/>
              <a:t>Bugs (what bugs?)</a:t>
            </a:r>
          </a:p>
          <a:p>
            <a:pPr lvl="1"/>
            <a:r>
              <a:rPr lang="en-US" dirty="0"/>
              <a:t>User requests</a:t>
            </a:r>
          </a:p>
          <a:p>
            <a:pPr lvl="1"/>
            <a:r>
              <a:rPr lang="en-US" dirty="0"/>
              <a:t>Feature opportunities</a:t>
            </a:r>
          </a:p>
          <a:p>
            <a:r>
              <a:rPr lang="en-US" dirty="0"/>
              <a:t>Issues are organized into Milestones</a:t>
            </a:r>
          </a:p>
          <a:p>
            <a:r>
              <a:rPr lang="en-US" dirty="0"/>
              <a:t>Parallel Milestones are tracked in Projects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D820E-75F9-C40C-F1C2-35727C03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Website Updates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D1FC8-94B4-67CA-4A85-6B56743399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E2AF4D-8C5C-5BAC-B0F6-FC4030F68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936" y="803773"/>
            <a:ext cx="7288128" cy="41921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17BFFE-B97E-17BD-2CA1-BD330F3B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Website Updates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A6ABB-EAF1-3620-9917-3562ECD2EF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9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A11EEC-EA6F-8DD5-E407-8AEF28FD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Website Updates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9EE5-F13B-9A40-3C2A-BD7E90C8A0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1026" name="Picture 2" descr="gitflow-based-development · GitHub Topics · GitHub">
            <a:extLst>
              <a:ext uri="{FF2B5EF4-FFF2-40B4-BE49-F238E27FC236}">
                <a16:creationId xmlns:a16="http://schemas.microsoft.com/office/drawing/2014/main" id="{7473E32D-B28D-92F8-7B49-CCA69B41B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64" y="1164967"/>
            <a:ext cx="4894283" cy="33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F64B8-5763-5D40-C030-E8C7A118B1D8}"/>
              </a:ext>
            </a:extLst>
          </p:cNvPr>
          <p:cNvSpPr txBox="1"/>
          <p:nvPr/>
        </p:nvSpPr>
        <p:spPr>
          <a:xfrm>
            <a:off x="142874" y="934135"/>
            <a:ext cx="3909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Servers for Development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dirty="0"/>
              <a:t> server for web development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dirty="0"/>
              <a:t> server to merge and review design and content changes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Prod</a:t>
            </a:r>
            <a:r>
              <a:rPr lang="en-US" dirty="0"/>
              <a:t> server for public-facing locked version</a:t>
            </a:r>
          </a:p>
        </p:txBody>
      </p:sp>
    </p:spTree>
    <p:extLst>
      <p:ext uri="{BB962C8B-B14F-4D97-AF65-F5344CB8AC3E}">
        <p14:creationId xmlns:p14="http://schemas.microsoft.com/office/powerpoint/2010/main" val="189079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CA08F-5349-DDE4-DC3E-E8478348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4718-A73E-B648-94A6-7B79ABF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October 23,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2841F-2700-9874-6CC6-9E7A48EF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246"/>
            <a:ext cx="9144000" cy="1604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D456A-D7A2-30F7-16DA-E673EA61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5958"/>
            <a:ext cx="9144000" cy="1548044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EA94C640-5E70-3231-6014-1588C61A814F}"/>
              </a:ext>
            </a:extLst>
          </p:cNvPr>
          <p:cNvSpPr/>
          <p:nvPr/>
        </p:nvSpPr>
        <p:spPr>
          <a:xfrm>
            <a:off x="4098354" y="2571749"/>
            <a:ext cx="947292" cy="52420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07C4B43-1A6F-BB27-BB23-2CECD7B84AA3}"/>
              </a:ext>
            </a:extLst>
          </p:cNvPr>
          <p:cNvSpPr/>
          <p:nvPr/>
        </p:nvSpPr>
        <p:spPr>
          <a:xfrm>
            <a:off x="1802658" y="2571749"/>
            <a:ext cx="947292" cy="52420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9CFB9A8-A0DE-6849-0489-2745886D1839}"/>
              </a:ext>
            </a:extLst>
          </p:cNvPr>
          <p:cNvSpPr/>
          <p:nvPr/>
        </p:nvSpPr>
        <p:spPr>
          <a:xfrm>
            <a:off x="6393879" y="2559568"/>
            <a:ext cx="947292" cy="52420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968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52187</TotalTime>
  <Words>473</Words>
  <Application>Microsoft Office PowerPoint</Application>
  <PresentationFormat>On-screen Show (16:9)</PresentationFormat>
  <Paragraphs>105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Helvetica Neue</vt:lpstr>
      <vt:lpstr>Wingdings</vt:lpstr>
      <vt:lpstr>1_Office Theme</vt:lpstr>
      <vt:lpstr>PowerPoint Presentation</vt:lpstr>
      <vt:lpstr>Overview</vt:lpstr>
      <vt:lpstr>The Quicklook Website</vt:lpstr>
      <vt:lpstr>The Quicklook Website</vt:lpstr>
      <vt:lpstr>Your Website Team</vt:lpstr>
      <vt:lpstr>Managing Website Updates</vt:lpstr>
      <vt:lpstr>Managing Website Updates</vt:lpstr>
      <vt:lpstr>Managing Website Updates</vt:lpstr>
      <vt:lpstr>Website Update</vt:lpstr>
      <vt:lpstr>Website Updates – Sonde Comparisons</vt:lpstr>
      <vt:lpstr>Website Updates – Diurnal Separation (NO2)</vt:lpstr>
      <vt:lpstr>Website Updates – Diurnal Separation (NO2)</vt:lpstr>
      <vt:lpstr>Website Updates – MZM Filtering</vt:lpstr>
      <vt:lpstr>Website Updates – MZM Filtering</vt:lpstr>
      <vt:lpstr>Website Updates – Event Highlights</vt:lpstr>
      <vt:lpstr>What’s Next?</vt:lpstr>
      <vt:lpstr>What’s Next?</vt:lpstr>
      <vt:lpstr>Questions</vt:lpstr>
    </vt:vector>
  </TitlesOfParts>
  <Company>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Behun</dc:creator>
  <cp:lastModifiedBy>Kevin Leavor</cp:lastModifiedBy>
  <cp:revision>1074</cp:revision>
  <cp:lastPrinted>2011-12-08T16:21:20Z</cp:lastPrinted>
  <dcterms:created xsi:type="dcterms:W3CDTF">2012-04-24T19:27:23Z</dcterms:created>
  <dcterms:modified xsi:type="dcterms:W3CDTF">2024-10-23T15:35:26Z</dcterms:modified>
</cp:coreProperties>
</file>