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Lst>
  <p:notesMasterIdLst>
    <p:notesMasterId r:id="rId12"/>
  </p:notesMasterIdLst>
  <p:sldIdLst>
    <p:sldId id="771" r:id="rId3"/>
    <p:sldId id="257" r:id="rId4"/>
    <p:sldId id="764" r:id="rId5"/>
    <p:sldId id="758" r:id="rId6"/>
    <p:sldId id="759" r:id="rId7"/>
    <p:sldId id="762" r:id="rId8"/>
    <p:sldId id="766" r:id="rId9"/>
    <p:sldId id="761" r:id="rId10"/>
    <p:sldId id="768" r:id="rId1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0000"/>
    <a:srgbClr val="4472C4"/>
    <a:srgbClr val="FF0000"/>
    <a:srgbClr val="D9EBF9"/>
    <a:srgbClr val="F2F6FA"/>
    <a:srgbClr val="D0CAC4"/>
    <a:srgbClr val="D2E5F4"/>
    <a:srgbClr val="C2D9F0"/>
    <a:srgbClr val="DDEDFC"/>
    <a:srgbClr val="D1E4F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42"/>
    <p:restoredTop sz="94629"/>
  </p:normalViewPr>
  <p:slideViewPr>
    <p:cSldViewPr snapToGrid="0">
      <p:cViewPr varScale="1">
        <p:scale>
          <a:sx n="129" d="100"/>
          <a:sy n="129" d="100"/>
        </p:scale>
        <p:origin x="744" y="20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presProps" Target="presProp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theme" Target="theme/theme1.xml"/><Relationship Id="rId10" Type="http://schemas.openxmlformats.org/officeDocument/2006/relationships/slide" Target="slides/slide8.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991E7F2-8833-4D39-B0E0-A9C3111175D7}" type="doc">
      <dgm:prSet loTypeId="urn:microsoft.com/office/officeart/2005/8/layout/chevron1" loCatId="process" qsTypeId="urn:microsoft.com/office/officeart/2005/8/quickstyle/simple1" qsCatId="simple" csTypeId="urn:microsoft.com/office/officeart/2005/8/colors/accent1_2" csCatId="accent1" phldr="1"/>
      <dgm:spPr/>
      <dgm:t>
        <a:bodyPr/>
        <a:lstStyle/>
        <a:p>
          <a:endParaRPr lang="en-US"/>
        </a:p>
      </dgm:t>
    </dgm:pt>
    <dgm:pt modelId="{0E5BDC63-E0DB-4A8B-91E1-B7ED05ADCCCC}">
      <dgm:prSet/>
      <dgm:spPr>
        <a:solidFill>
          <a:srgbClr val="C00000"/>
        </a:solidFill>
      </dgm:spPr>
      <dgm:t>
        <a:bodyPr/>
        <a:lstStyle/>
        <a:p>
          <a:r>
            <a:rPr lang="en-US" dirty="0"/>
            <a:t>Data</a:t>
          </a:r>
        </a:p>
      </dgm:t>
    </dgm:pt>
    <dgm:pt modelId="{0D446813-5646-4CFB-9057-001C129D8E3A}" type="parTrans" cxnId="{83D103BB-AA45-4D3E-A3B4-12DF637F65EC}">
      <dgm:prSet/>
      <dgm:spPr/>
      <dgm:t>
        <a:bodyPr/>
        <a:lstStyle/>
        <a:p>
          <a:endParaRPr lang="en-US"/>
        </a:p>
      </dgm:t>
    </dgm:pt>
    <dgm:pt modelId="{4292C39C-7F9A-4BD6-A80A-352F11A66A6E}" type="sibTrans" cxnId="{83D103BB-AA45-4D3E-A3B4-12DF637F65EC}">
      <dgm:prSet/>
      <dgm:spPr/>
      <dgm:t>
        <a:bodyPr/>
        <a:lstStyle/>
        <a:p>
          <a:endParaRPr lang="en-US"/>
        </a:p>
      </dgm:t>
    </dgm:pt>
    <dgm:pt modelId="{8B4006BA-8DAD-403B-9CB1-3221A5C92B1D}">
      <dgm:prSet/>
      <dgm:spPr/>
      <dgm:t>
        <a:bodyPr/>
        <a:lstStyle/>
        <a:p>
          <a:r>
            <a:rPr lang="en-US" dirty="0"/>
            <a:t>Dark Current Correction</a:t>
          </a:r>
        </a:p>
      </dgm:t>
    </dgm:pt>
    <dgm:pt modelId="{555863BB-1E58-470C-A17A-1E715ECA886D}" type="parTrans" cxnId="{EC43442A-8732-4B34-8DAE-6CD850D7658B}">
      <dgm:prSet/>
      <dgm:spPr/>
      <dgm:t>
        <a:bodyPr/>
        <a:lstStyle/>
        <a:p>
          <a:endParaRPr lang="en-US"/>
        </a:p>
      </dgm:t>
    </dgm:pt>
    <dgm:pt modelId="{69AA64ED-45A1-440B-A5D1-65331A6261DF}" type="sibTrans" cxnId="{EC43442A-8732-4B34-8DAE-6CD850D7658B}">
      <dgm:prSet/>
      <dgm:spPr/>
      <dgm:t>
        <a:bodyPr/>
        <a:lstStyle/>
        <a:p>
          <a:endParaRPr lang="en-US"/>
        </a:p>
      </dgm:t>
    </dgm:pt>
    <dgm:pt modelId="{7DFFBEB6-DFE5-4672-AAC5-C0EF47E1E2A8}">
      <dgm:prSet/>
      <dgm:spPr/>
      <dgm:t>
        <a:bodyPr/>
        <a:lstStyle/>
        <a:p>
          <a:r>
            <a:rPr lang="en-US"/>
            <a:t>Altitude Registration</a:t>
          </a:r>
          <a:endParaRPr lang="en-US" dirty="0"/>
        </a:p>
      </dgm:t>
    </dgm:pt>
    <dgm:pt modelId="{217113AE-E5FC-41F6-B99A-CF9CFFE42EE7}" type="parTrans" cxnId="{40897B7A-BCB7-402A-B595-F268228B07DC}">
      <dgm:prSet/>
      <dgm:spPr/>
      <dgm:t>
        <a:bodyPr/>
        <a:lstStyle/>
        <a:p>
          <a:endParaRPr lang="en-US"/>
        </a:p>
      </dgm:t>
    </dgm:pt>
    <dgm:pt modelId="{C41D60E9-6108-41A3-97BF-E7058836A84F}" type="sibTrans" cxnId="{40897B7A-BCB7-402A-B595-F268228B07DC}">
      <dgm:prSet/>
      <dgm:spPr/>
      <dgm:t>
        <a:bodyPr/>
        <a:lstStyle/>
        <a:p>
          <a:endParaRPr lang="en-US"/>
        </a:p>
      </dgm:t>
    </dgm:pt>
    <dgm:pt modelId="{9C3AF948-168E-4D19-95E4-7E1786E7386A}">
      <dgm:prSet/>
      <dgm:spPr/>
      <dgm:t>
        <a:bodyPr/>
        <a:lstStyle/>
        <a:p>
          <a:r>
            <a:rPr lang="en-US"/>
            <a:t>Inversion</a:t>
          </a:r>
          <a:endParaRPr lang="en-US" dirty="0"/>
        </a:p>
      </dgm:t>
    </dgm:pt>
    <dgm:pt modelId="{F26ED63B-790F-4E57-932A-48F2E2A0ABD7}" type="parTrans" cxnId="{630EA7A4-C688-482C-A599-7ECC2515FD31}">
      <dgm:prSet/>
      <dgm:spPr/>
      <dgm:t>
        <a:bodyPr/>
        <a:lstStyle/>
        <a:p>
          <a:endParaRPr lang="en-US"/>
        </a:p>
      </dgm:t>
    </dgm:pt>
    <dgm:pt modelId="{D767F978-32FF-4C20-8ABF-DE8E8A436B6F}" type="sibTrans" cxnId="{630EA7A4-C688-482C-A599-7ECC2515FD31}">
      <dgm:prSet/>
      <dgm:spPr/>
      <dgm:t>
        <a:bodyPr/>
        <a:lstStyle/>
        <a:p>
          <a:endParaRPr lang="en-US"/>
        </a:p>
      </dgm:t>
    </dgm:pt>
    <dgm:pt modelId="{5551CD7F-55CB-44DB-8A22-E300D783C85D}">
      <dgm:prSet/>
      <dgm:spPr/>
      <dgm:t>
        <a:bodyPr/>
        <a:lstStyle/>
        <a:p>
          <a:r>
            <a:rPr lang="en-US"/>
            <a:t>Altitude Adjustment</a:t>
          </a:r>
          <a:endParaRPr lang="en-US" dirty="0"/>
        </a:p>
      </dgm:t>
    </dgm:pt>
    <dgm:pt modelId="{0AB58BB3-2F09-4D12-BCA6-A9066DDC80F4}" type="parTrans" cxnId="{E5183AEC-CD7C-46D6-A57D-3A51DE4A0444}">
      <dgm:prSet/>
      <dgm:spPr/>
      <dgm:t>
        <a:bodyPr/>
        <a:lstStyle/>
        <a:p>
          <a:endParaRPr lang="en-US"/>
        </a:p>
      </dgm:t>
    </dgm:pt>
    <dgm:pt modelId="{69B8637B-BA6D-40D0-9639-7D74E096555A}" type="sibTrans" cxnId="{E5183AEC-CD7C-46D6-A57D-3A51DE4A0444}">
      <dgm:prSet/>
      <dgm:spPr/>
      <dgm:t>
        <a:bodyPr/>
        <a:lstStyle/>
        <a:p>
          <a:endParaRPr lang="en-US"/>
        </a:p>
      </dgm:t>
    </dgm:pt>
    <dgm:pt modelId="{E9BD3AA2-C85C-4E57-B4E8-253F22CB7B9F}">
      <dgm:prSet/>
      <dgm:spPr/>
      <dgm:t>
        <a:bodyPr/>
        <a:lstStyle/>
        <a:p>
          <a:r>
            <a:rPr lang="en-US"/>
            <a:t>Filtering and Binning</a:t>
          </a:r>
          <a:endParaRPr lang="en-US" dirty="0"/>
        </a:p>
      </dgm:t>
    </dgm:pt>
    <dgm:pt modelId="{E96062E4-2180-4B09-B507-FCCBA9459FB0}" type="parTrans" cxnId="{FF6C1EE6-F951-417C-A8B7-432772CE2900}">
      <dgm:prSet/>
      <dgm:spPr/>
      <dgm:t>
        <a:bodyPr/>
        <a:lstStyle/>
        <a:p>
          <a:endParaRPr lang="en-US"/>
        </a:p>
      </dgm:t>
    </dgm:pt>
    <dgm:pt modelId="{13236962-30EB-42BC-856F-33A0D47B53F7}" type="sibTrans" cxnId="{FF6C1EE6-F951-417C-A8B7-432772CE2900}">
      <dgm:prSet/>
      <dgm:spPr/>
      <dgm:t>
        <a:bodyPr/>
        <a:lstStyle/>
        <a:p>
          <a:endParaRPr lang="en-US"/>
        </a:p>
      </dgm:t>
    </dgm:pt>
    <dgm:pt modelId="{47BC666E-31AD-4F36-9212-C1E81049B170}">
      <dgm:prSet/>
      <dgm:spPr/>
      <dgm:t>
        <a:bodyPr/>
        <a:lstStyle/>
        <a:p>
          <a:r>
            <a:rPr lang="en-US" dirty="0"/>
            <a:t>Peeling</a:t>
          </a:r>
        </a:p>
      </dgm:t>
    </dgm:pt>
    <dgm:pt modelId="{49FE111E-BA42-433E-AD42-273B76D8586F}" type="parTrans" cxnId="{FB41E2E0-1BDE-453D-AA19-45EC79CC1A83}">
      <dgm:prSet/>
      <dgm:spPr/>
      <dgm:t>
        <a:bodyPr/>
        <a:lstStyle/>
        <a:p>
          <a:endParaRPr lang="en-US"/>
        </a:p>
      </dgm:t>
    </dgm:pt>
    <dgm:pt modelId="{2855C5FA-C042-401C-B470-BB4E2E2C2AF6}" type="sibTrans" cxnId="{FB41E2E0-1BDE-453D-AA19-45EC79CC1A83}">
      <dgm:prSet/>
      <dgm:spPr/>
      <dgm:t>
        <a:bodyPr/>
        <a:lstStyle/>
        <a:p>
          <a:endParaRPr lang="en-US"/>
        </a:p>
      </dgm:t>
    </dgm:pt>
    <dgm:pt modelId="{E673BE5F-0229-413C-9EF4-3774C5CF2C6F}">
      <dgm:prSet/>
      <dgm:spPr/>
      <dgm:t>
        <a:bodyPr/>
        <a:lstStyle/>
        <a:p>
          <a:r>
            <a:rPr lang="en-US" dirty="0"/>
            <a:t>Products</a:t>
          </a:r>
        </a:p>
      </dgm:t>
    </dgm:pt>
    <dgm:pt modelId="{DAE9FFCB-A624-45CC-AB2F-4C3D156130F8}" type="parTrans" cxnId="{60DD005D-FEE1-4A9D-AD46-491C1BB55476}">
      <dgm:prSet/>
      <dgm:spPr/>
      <dgm:t>
        <a:bodyPr/>
        <a:lstStyle/>
        <a:p>
          <a:endParaRPr lang="en-US"/>
        </a:p>
      </dgm:t>
    </dgm:pt>
    <dgm:pt modelId="{170F2BF5-18FB-4A62-AEE3-8F70FB9B269E}" type="sibTrans" cxnId="{60DD005D-FEE1-4A9D-AD46-491C1BB55476}">
      <dgm:prSet/>
      <dgm:spPr/>
      <dgm:t>
        <a:bodyPr/>
        <a:lstStyle/>
        <a:p>
          <a:endParaRPr lang="en-US"/>
        </a:p>
      </dgm:t>
    </dgm:pt>
    <dgm:pt modelId="{25659E9D-CFA0-4F20-89D7-772FA2D7C6D8}">
      <dgm:prSet/>
      <dgm:spPr/>
      <dgm:t>
        <a:bodyPr/>
        <a:lstStyle/>
        <a:p>
          <a:r>
            <a:rPr lang="en-US" dirty="0"/>
            <a:t>Wavelength Calibration</a:t>
          </a:r>
        </a:p>
      </dgm:t>
    </dgm:pt>
    <dgm:pt modelId="{14F67B3C-50BC-4AD0-8763-94C048D36116}" type="parTrans" cxnId="{BA19FA7E-A018-4608-845E-9D6793E09B4A}">
      <dgm:prSet/>
      <dgm:spPr/>
      <dgm:t>
        <a:bodyPr/>
        <a:lstStyle/>
        <a:p>
          <a:endParaRPr lang="en-US"/>
        </a:p>
      </dgm:t>
    </dgm:pt>
    <dgm:pt modelId="{7DFC3005-4208-4860-A082-4C8A1BDBD89B}" type="sibTrans" cxnId="{BA19FA7E-A018-4608-845E-9D6793E09B4A}">
      <dgm:prSet/>
      <dgm:spPr/>
      <dgm:t>
        <a:bodyPr/>
        <a:lstStyle/>
        <a:p>
          <a:endParaRPr lang="en-US"/>
        </a:p>
      </dgm:t>
    </dgm:pt>
    <dgm:pt modelId="{8D46A0C1-9FD1-49D2-9161-9C5DFB5BA1D7}" type="pres">
      <dgm:prSet presAssocID="{C991E7F2-8833-4D39-B0E0-A9C3111175D7}" presName="Name0" presStyleCnt="0">
        <dgm:presLayoutVars>
          <dgm:dir/>
          <dgm:animLvl val="lvl"/>
          <dgm:resizeHandles val="exact"/>
        </dgm:presLayoutVars>
      </dgm:prSet>
      <dgm:spPr/>
    </dgm:pt>
    <dgm:pt modelId="{AEA4EAD8-4477-44AF-952F-1B57958D580A}" type="pres">
      <dgm:prSet presAssocID="{0E5BDC63-E0DB-4A8B-91E1-B7ED05ADCCCC}" presName="parTxOnly" presStyleLbl="node1" presStyleIdx="0" presStyleCnt="9">
        <dgm:presLayoutVars>
          <dgm:chMax val="0"/>
          <dgm:chPref val="0"/>
          <dgm:bulletEnabled val="1"/>
        </dgm:presLayoutVars>
      </dgm:prSet>
      <dgm:spPr/>
    </dgm:pt>
    <dgm:pt modelId="{CFDB8B09-3C58-4DB8-9633-E82A88F69EAA}" type="pres">
      <dgm:prSet presAssocID="{4292C39C-7F9A-4BD6-A80A-352F11A66A6E}" presName="parTxOnlySpace" presStyleCnt="0"/>
      <dgm:spPr/>
    </dgm:pt>
    <dgm:pt modelId="{5C0C0834-1D96-4CDD-8C3E-AFC877C9D554}" type="pres">
      <dgm:prSet presAssocID="{8B4006BA-8DAD-403B-9CB1-3221A5C92B1D}" presName="parTxOnly" presStyleLbl="node1" presStyleIdx="1" presStyleCnt="9">
        <dgm:presLayoutVars>
          <dgm:chMax val="0"/>
          <dgm:chPref val="0"/>
          <dgm:bulletEnabled val="1"/>
        </dgm:presLayoutVars>
      </dgm:prSet>
      <dgm:spPr/>
    </dgm:pt>
    <dgm:pt modelId="{2AF2B251-0ADD-401E-8AD1-25F08FCFB9E4}" type="pres">
      <dgm:prSet presAssocID="{69AA64ED-45A1-440B-A5D1-65331A6261DF}" presName="parTxOnlySpace" presStyleCnt="0"/>
      <dgm:spPr/>
    </dgm:pt>
    <dgm:pt modelId="{4791F435-FE5A-406F-AACB-F4FD605F49DA}" type="pres">
      <dgm:prSet presAssocID="{25659E9D-CFA0-4F20-89D7-772FA2D7C6D8}" presName="parTxOnly" presStyleLbl="node1" presStyleIdx="2" presStyleCnt="9">
        <dgm:presLayoutVars>
          <dgm:chMax val="0"/>
          <dgm:chPref val="0"/>
          <dgm:bulletEnabled val="1"/>
        </dgm:presLayoutVars>
      </dgm:prSet>
      <dgm:spPr/>
    </dgm:pt>
    <dgm:pt modelId="{3F4E4AC5-65B9-45B3-AFAD-396D4647D582}" type="pres">
      <dgm:prSet presAssocID="{7DFC3005-4208-4860-A082-4C8A1BDBD89B}" presName="parTxOnlySpace" presStyleCnt="0"/>
      <dgm:spPr/>
    </dgm:pt>
    <dgm:pt modelId="{09C60420-DBB8-40B5-A09C-596DC8368E64}" type="pres">
      <dgm:prSet presAssocID="{7DFFBEB6-DFE5-4672-AAC5-C0EF47E1E2A8}" presName="parTxOnly" presStyleLbl="node1" presStyleIdx="3" presStyleCnt="9">
        <dgm:presLayoutVars>
          <dgm:chMax val="0"/>
          <dgm:chPref val="0"/>
          <dgm:bulletEnabled val="1"/>
        </dgm:presLayoutVars>
      </dgm:prSet>
      <dgm:spPr/>
    </dgm:pt>
    <dgm:pt modelId="{577A67E8-336B-4F43-96D3-FA00AD52E70C}" type="pres">
      <dgm:prSet presAssocID="{C41D60E9-6108-41A3-97BF-E7058836A84F}" presName="parTxOnlySpace" presStyleCnt="0"/>
      <dgm:spPr/>
    </dgm:pt>
    <dgm:pt modelId="{9792E7A2-9794-4ED0-946D-B9FC0C423660}" type="pres">
      <dgm:prSet presAssocID="{9C3AF948-168E-4D19-95E4-7E1786E7386A}" presName="parTxOnly" presStyleLbl="node1" presStyleIdx="4" presStyleCnt="9">
        <dgm:presLayoutVars>
          <dgm:chMax val="0"/>
          <dgm:chPref val="0"/>
          <dgm:bulletEnabled val="1"/>
        </dgm:presLayoutVars>
      </dgm:prSet>
      <dgm:spPr/>
    </dgm:pt>
    <dgm:pt modelId="{16DE3876-A796-4A5C-A053-E426B3270728}" type="pres">
      <dgm:prSet presAssocID="{D767F978-32FF-4C20-8ABF-DE8E8A436B6F}" presName="parTxOnlySpace" presStyleCnt="0"/>
      <dgm:spPr/>
    </dgm:pt>
    <dgm:pt modelId="{BA0952FF-0EA6-4863-978F-0805DF82C3B9}" type="pres">
      <dgm:prSet presAssocID="{5551CD7F-55CB-44DB-8A22-E300D783C85D}" presName="parTxOnly" presStyleLbl="node1" presStyleIdx="5" presStyleCnt="9">
        <dgm:presLayoutVars>
          <dgm:chMax val="0"/>
          <dgm:chPref val="0"/>
          <dgm:bulletEnabled val="1"/>
        </dgm:presLayoutVars>
      </dgm:prSet>
      <dgm:spPr/>
    </dgm:pt>
    <dgm:pt modelId="{841DEDA7-3F02-4177-BFDB-D4F7D0CCC585}" type="pres">
      <dgm:prSet presAssocID="{69B8637B-BA6D-40D0-9639-7D74E096555A}" presName="parTxOnlySpace" presStyleCnt="0"/>
      <dgm:spPr/>
    </dgm:pt>
    <dgm:pt modelId="{5494493F-DFB8-43A5-9B2C-C04A37C8AE66}" type="pres">
      <dgm:prSet presAssocID="{E9BD3AA2-C85C-4E57-B4E8-253F22CB7B9F}" presName="parTxOnly" presStyleLbl="node1" presStyleIdx="6" presStyleCnt="9">
        <dgm:presLayoutVars>
          <dgm:chMax val="0"/>
          <dgm:chPref val="0"/>
          <dgm:bulletEnabled val="1"/>
        </dgm:presLayoutVars>
      </dgm:prSet>
      <dgm:spPr/>
    </dgm:pt>
    <dgm:pt modelId="{5D4D9F61-408C-4CFF-B4FD-EE446E7484F4}" type="pres">
      <dgm:prSet presAssocID="{13236962-30EB-42BC-856F-33A0D47B53F7}" presName="parTxOnlySpace" presStyleCnt="0"/>
      <dgm:spPr/>
    </dgm:pt>
    <dgm:pt modelId="{DE44FFAC-02AD-4ED5-B198-096C462E4CBE}" type="pres">
      <dgm:prSet presAssocID="{47BC666E-31AD-4F36-9212-C1E81049B170}" presName="parTxOnly" presStyleLbl="node1" presStyleIdx="7" presStyleCnt="9">
        <dgm:presLayoutVars>
          <dgm:chMax val="0"/>
          <dgm:chPref val="0"/>
          <dgm:bulletEnabled val="1"/>
        </dgm:presLayoutVars>
      </dgm:prSet>
      <dgm:spPr/>
    </dgm:pt>
    <dgm:pt modelId="{197AE00A-1AD0-4E2E-B54C-9BDE6DF5ED56}" type="pres">
      <dgm:prSet presAssocID="{2855C5FA-C042-401C-B470-BB4E2E2C2AF6}" presName="parTxOnlySpace" presStyleCnt="0"/>
      <dgm:spPr/>
    </dgm:pt>
    <dgm:pt modelId="{C86E96E3-DCBC-45F1-B111-644E4C12ACAF}" type="pres">
      <dgm:prSet presAssocID="{E673BE5F-0229-413C-9EF4-3774C5CF2C6F}" presName="parTxOnly" presStyleLbl="node1" presStyleIdx="8" presStyleCnt="9">
        <dgm:presLayoutVars>
          <dgm:chMax val="0"/>
          <dgm:chPref val="0"/>
          <dgm:bulletEnabled val="1"/>
        </dgm:presLayoutVars>
      </dgm:prSet>
      <dgm:spPr/>
    </dgm:pt>
  </dgm:ptLst>
  <dgm:cxnLst>
    <dgm:cxn modelId="{BBDCC603-0F8C-46A3-94FF-6ADAFE9B1431}" type="presOf" srcId="{E673BE5F-0229-413C-9EF4-3774C5CF2C6F}" destId="{C86E96E3-DCBC-45F1-B111-644E4C12ACAF}" srcOrd="0" destOrd="0" presId="urn:microsoft.com/office/officeart/2005/8/layout/chevron1"/>
    <dgm:cxn modelId="{EC43442A-8732-4B34-8DAE-6CD850D7658B}" srcId="{C991E7F2-8833-4D39-B0E0-A9C3111175D7}" destId="{8B4006BA-8DAD-403B-9CB1-3221A5C92B1D}" srcOrd="1" destOrd="0" parTransId="{555863BB-1E58-470C-A17A-1E715ECA886D}" sibTransId="{69AA64ED-45A1-440B-A5D1-65331A6261DF}"/>
    <dgm:cxn modelId="{43B1562A-76E6-43EE-9DAB-15B4C4148EB8}" type="presOf" srcId="{E9BD3AA2-C85C-4E57-B4E8-253F22CB7B9F}" destId="{5494493F-DFB8-43A5-9B2C-C04A37C8AE66}" srcOrd="0" destOrd="0" presId="urn:microsoft.com/office/officeart/2005/8/layout/chevron1"/>
    <dgm:cxn modelId="{322C8039-4FA5-40ED-B761-F3286CBBEFF7}" type="presOf" srcId="{9C3AF948-168E-4D19-95E4-7E1786E7386A}" destId="{9792E7A2-9794-4ED0-946D-B9FC0C423660}" srcOrd="0" destOrd="0" presId="urn:microsoft.com/office/officeart/2005/8/layout/chevron1"/>
    <dgm:cxn modelId="{EC655A4B-3DF5-4E9E-8236-2526F3AD8AA5}" type="presOf" srcId="{7DFFBEB6-DFE5-4672-AAC5-C0EF47E1E2A8}" destId="{09C60420-DBB8-40B5-A09C-596DC8368E64}" srcOrd="0" destOrd="0" presId="urn:microsoft.com/office/officeart/2005/8/layout/chevron1"/>
    <dgm:cxn modelId="{60DD005D-FEE1-4A9D-AD46-491C1BB55476}" srcId="{C991E7F2-8833-4D39-B0E0-A9C3111175D7}" destId="{E673BE5F-0229-413C-9EF4-3774C5CF2C6F}" srcOrd="8" destOrd="0" parTransId="{DAE9FFCB-A624-45CC-AB2F-4C3D156130F8}" sibTransId="{170F2BF5-18FB-4A62-AEE3-8F70FB9B269E}"/>
    <dgm:cxn modelId="{40897B7A-BCB7-402A-B595-F268228B07DC}" srcId="{C991E7F2-8833-4D39-B0E0-A9C3111175D7}" destId="{7DFFBEB6-DFE5-4672-AAC5-C0EF47E1E2A8}" srcOrd="3" destOrd="0" parTransId="{217113AE-E5FC-41F6-B99A-CF9CFFE42EE7}" sibTransId="{C41D60E9-6108-41A3-97BF-E7058836A84F}"/>
    <dgm:cxn modelId="{BBA5D87D-781F-453B-8F3F-9BB048B32F28}" type="presOf" srcId="{8B4006BA-8DAD-403B-9CB1-3221A5C92B1D}" destId="{5C0C0834-1D96-4CDD-8C3E-AFC877C9D554}" srcOrd="0" destOrd="0" presId="urn:microsoft.com/office/officeart/2005/8/layout/chevron1"/>
    <dgm:cxn modelId="{BA19FA7E-A018-4608-845E-9D6793E09B4A}" srcId="{C991E7F2-8833-4D39-B0E0-A9C3111175D7}" destId="{25659E9D-CFA0-4F20-89D7-772FA2D7C6D8}" srcOrd="2" destOrd="0" parTransId="{14F67B3C-50BC-4AD0-8763-94C048D36116}" sibTransId="{7DFC3005-4208-4860-A082-4C8A1BDBD89B}"/>
    <dgm:cxn modelId="{21E88C81-E12E-4924-96DC-EABA64A64574}" type="presOf" srcId="{0E5BDC63-E0DB-4A8B-91E1-B7ED05ADCCCC}" destId="{AEA4EAD8-4477-44AF-952F-1B57958D580A}" srcOrd="0" destOrd="0" presId="urn:microsoft.com/office/officeart/2005/8/layout/chevron1"/>
    <dgm:cxn modelId="{2B95C18D-412E-4BE7-8407-446A9D8FA437}" type="presOf" srcId="{47BC666E-31AD-4F36-9212-C1E81049B170}" destId="{DE44FFAC-02AD-4ED5-B198-096C462E4CBE}" srcOrd="0" destOrd="0" presId="urn:microsoft.com/office/officeart/2005/8/layout/chevron1"/>
    <dgm:cxn modelId="{630EA7A4-C688-482C-A599-7ECC2515FD31}" srcId="{C991E7F2-8833-4D39-B0E0-A9C3111175D7}" destId="{9C3AF948-168E-4D19-95E4-7E1786E7386A}" srcOrd="4" destOrd="0" parTransId="{F26ED63B-790F-4E57-932A-48F2E2A0ABD7}" sibTransId="{D767F978-32FF-4C20-8ABF-DE8E8A436B6F}"/>
    <dgm:cxn modelId="{83D103BB-AA45-4D3E-A3B4-12DF637F65EC}" srcId="{C991E7F2-8833-4D39-B0E0-A9C3111175D7}" destId="{0E5BDC63-E0DB-4A8B-91E1-B7ED05ADCCCC}" srcOrd="0" destOrd="0" parTransId="{0D446813-5646-4CFB-9057-001C129D8E3A}" sibTransId="{4292C39C-7F9A-4BD6-A80A-352F11A66A6E}"/>
    <dgm:cxn modelId="{C31F51D2-65F4-4F2C-BA16-37BC10ECD691}" type="presOf" srcId="{C991E7F2-8833-4D39-B0E0-A9C3111175D7}" destId="{8D46A0C1-9FD1-49D2-9161-9C5DFB5BA1D7}" srcOrd="0" destOrd="0" presId="urn:microsoft.com/office/officeart/2005/8/layout/chevron1"/>
    <dgm:cxn modelId="{43C889DB-FE1C-432D-930C-EB6C01498E05}" type="presOf" srcId="{5551CD7F-55CB-44DB-8A22-E300D783C85D}" destId="{BA0952FF-0EA6-4863-978F-0805DF82C3B9}" srcOrd="0" destOrd="0" presId="urn:microsoft.com/office/officeart/2005/8/layout/chevron1"/>
    <dgm:cxn modelId="{FB41E2E0-1BDE-453D-AA19-45EC79CC1A83}" srcId="{C991E7F2-8833-4D39-B0E0-A9C3111175D7}" destId="{47BC666E-31AD-4F36-9212-C1E81049B170}" srcOrd="7" destOrd="0" parTransId="{49FE111E-BA42-433E-AD42-273B76D8586F}" sibTransId="{2855C5FA-C042-401C-B470-BB4E2E2C2AF6}"/>
    <dgm:cxn modelId="{FF6C1EE6-F951-417C-A8B7-432772CE2900}" srcId="{C991E7F2-8833-4D39-B0E0-A9C3111175D7}" destId="{E9BD3AA2-C85C-4E57-B4E8-253F22CB7B9F}" srcOrd="6" destOrd="0" parTransId="{E96062E4-2180-4B09-B507-FCCBA9459FB0}" sibTransId="{13236962-30EB-42BC-856F-33A0D47B53F7}"/>
    <dgm:cxn modelId="{14719BEB-2959-45D9-BF83-ED7CC36C8D83}" type="presOf" srcId="{25659E9D-CFA0-4F20-89D7-772FA2D7C6D8}" destId="{4791F435-FE5A-406F-AACB-F4FD605F49DA}" srcOrd="0" destOrd="0" presId="urn:microsoft.com/office/officeart/2005/8/layout/chevron1"/>
    <dgm:cxn modelId="{E5183AEC-CD7C-46D6-A57D-3A51DE4A0444}" srcId="{C991E7F2-8833-4D39-B0E0-A9C3111175D7}" destId="{5551CD7F-55CB-44DB-8A22-E300D783C85D}" srcOrd="5" destOrd="0" parTransId="{0AB58BB3-2F09-4D12-BCA6-A9066DDC80F4}" sibTransId="{69B8637B-BA6D-40D0-9639-7D74E096555A}"/>
    <dgm:cxn modelId="{B7FD4007-A2EF-49F4-ABC6-3F63BF815260}" type="presParOf" srcId="{8D46A0C1-9FD1-49D2-9161-9C5DFB5BA1D7}" destId="{AEA4EAD8-4477-44AF-952F-1B57958D580A}" srcOrd="0" destOrd="0" presId="urn:microsoft.com/office/officeart/2005/8/layout/chevron1"/>
    <dgm:cxn modelId="{CCD303FF-669E-41AE-A080-6913FA3FFE1A}" type="presParOf" srcId="{8D46A0C1-9FD1-49D2-9161-9C5DFB5BA1D7}" destId="{CFDB8B09-3C58-4DB8-9633-E82A88F69EAA}" srcOrd="1" destOrd="0" presId="urn:microsoft.com/office/officeart/2005/8/layout/chevron1"/>
    <dgm:cxn modelId="{D89FC594-0D26-412C-9CC9-6BB8A4095CB3}" type="presParOf" srcId="{8D46A0C1-9FD1-49D2-9161-9C5DFB5BA1D7}" destId="{5C0C0834-1D96-4CDD-8C3E-AFC877C9D554}" srcOrd="2" destOrd="0" presId="urn:microsoft.com/office/officeart/2005/8/layout/chevron1"/>
    <dgm:cxn modelId="{D24F6885-BDB3-4E34-BCE2-D80F5AA6B93B}" type="presParOf" srcId="{8D46A0C1-9FD1-49D2-9161-9C5DFB5BA1D7}" destId="{2AF2B251-0ADD-401E-8AD1-25F08FCFB9E4}" srcOrd="3" destOrd="0" presId="urn:microsoft.com/office/officeart/2005/8/layout/chevron1"/>
    <dgm:cxn modelId="{1842FA29-A924-471A-AD80-FBDF02B2B3D0}" type="presParOf" srcId="{8D46A0C1-9FD1-49D2-9161-9C5DFB5BA1D7}" destId="{4791F435-FE5A-406F-AACB-F4FD605F49DA}" srcOrd="4" destOrd="0" presId="urn:microsoft.com/office/officeart/2005/8/layout/chevron1"/>
    <dgm:cxn modelId="{82C6218E-46F7-4145-B7AB-4F0F33DE5185}" type="presParOf" srcId="{8D46A0C1-9FD1-49D2-9161-9C5DFB5BA1D7}" destId="{3F4E4AC5-65B9-45B3-AFAD-396D4647D582}" srcOrd="5" destOrd="0" presId="urn:microsoft.com/office/officeart/2005/8/layout/chevron1"/>
    <dgm:cxn modelId="{5BF03DE0-B0CB-4CC2-BD46-F00C2C4D48B0}" type="presParOf" srcId="{8D46A0C1-9FD1-49D2-9161-9C5DFB5BA1D7}" destId="{09C60420-DBB8-40B5-A09C-596DC8368E64}" srcOrd="6" destOrd="0" presId="urn:microsoft.com/office/officeart/2005/8/layout/chevron1"/>
    <dgm:cxn modelId="{1D12EBE2-3D37-4D6E-9AB6-1D4EED1BF84A}" type="presParOf" srcId="{8D46A0C1-9FD1-49D2-9161-9C5DFB5BA1D7}" destId="{577A67E8-336B-4F43-96D3-FA00AD52E70C}" srcOrd="7" destOrd="0" presId="urn:microsoft.com/office/officeart/2005/8/layout/chevron1"/>
    <dgm:cxn modelId="{C32D5054-C216-4526-8213-924D533F3884}" type="presParOf" srcId="{8D46A0C1-9FD1-49D2-9161-9C5DFB5BA1D7}" destId="{9792E7A2-9794-4ED0-946D-B9FC0C423660}" srcOrd="8" destOrd="0" presId="urn:microsoft.com/office/officeart/2005/8/layout/chevron1"/>
    <dgm:cxn modelId="{D75403B2-D19C-4343-85EC-F66FF224F74E}" type="presParOf" srcId="{8D46A0C1-9FD1-49D2-9161-9C5DFB5BA1D7}" destId="{16DE3876-A796-4A5C-A053-E426B3270728}" srcOrd="9" destOrd="0" presId="urn:microsoft.com/office/officeart/2005/8/layout/chevron1"/>
    <dgm:cxn modelId="{7C4B2712-DF9A-4750-B8B9-DAEE633631D0}" type="presParOf" srcId="{8D46A0C1-9FD1-49D2-9161-9C5DFB5BA1D7}" destId="{BA0952FF-0EA6-4863-978F-0805DF82C3B9}" srcOrd="10" destOrd="0" presId="urn:microsoft.com/office/officeart/2005/8/layout/chevron1"/>
    <dgm:cxn modelId="{07117C85-B9B4-45CA-84F7-11EFFAFBB16E}" type="presParOf" srcId="{8D46A0C1-9FD1-49D2-9161-9C5DFB5BA1D7}" destId="{841DEDA7-3F02-4177-BFDB-D4F7D0CCC585}" srcOrd="11" destOrd="0" presId="urn:microsoft.com/office/officeart/2005/8/layout/chevron1"/>
    <dgm:cxn modelId="{C0ACAC63-6E83-4A35-98EA-A13062D0BC04}" type="presParOf" srcId="{8D46A0C1-9FD1-49D2-9161-9C5DFB5BA1D7}" destId="{5494493F-DFB8-43A5-9B2C-C04A37C8AE66}" srcOrd="12" destOrd="0" presId="urn:microsoft.com/office/officeart/2005/8/layout/chevron1"/>
    <dgm:cxn modelId="{C409A8BD-60EE-42E9-9264-804F87A58EE9}" type="presParOf" srcId="{8D46A0C1-9FD1-49D2-9161-9C5DFB5BA1D7}" destId="{5D4D9F61-408C-4CFF-B4FD-EE446E7484F4}" srcOrd="13" destOrd="0" presId="urn:microsoft.com/office/officeart/2005/8/layout/chevron1"/>
    <dgm:cxn modelId="{16A7CBB2-593C-4BEE-A381-2133ECC008C1}" type="presParOf" srcId="{8D46A0C1-9FD1-49D2-9161-9C5DFB5BA1D7}" destId="{DE44FFAC-02AD-4ED5-B198-096C462E4CBE}" srcOrd="14" destOrd="0" presId="urn:microsoft.com/office/officeart/2005/8/layout/chevron1"/>
    <dgm:cxn modelId="{C29C2D0C-3DF2-4FA5-9E45-F0295E09E719}" type="presParOf" srcId="{8D46A0C1-9FD1-49D2-9161-9C5DFB5BA1D7}" destId="{197AE00A-1AD0-4E2E-B54C-9BDE6DF5ED56}" srcOrd="15" destOrd="0" presId="urn:microsoft.com/office/officeart/2005/8/layout/chevron1"/>
    <dgm:cxn modelId="{4FBD57EE-C594-4E39-B62E-178F41DAA13E}" type="presParOf" srcId="{8D46A0C1-9FD1-49D2-9161-9C5DFB5BA1D7}" destId="{C86E96E3-DCBC-45F1-B111-644E4C12ACAF}" srcOrd="16" destOrd="0" presId="urn:microsoft.com/office/officeart/2005/8/layout/chevron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991E7F2-8833-4D39-B0E0-A9C3111175D7}" type="doc">
      <dgm:prSet loTypeId="urn:microsoft.com/office/officeart/2005/8/layout/chevron1" loCatId="process" qsTypeId="urn:microsoft.com/office/officeart/2005/8/quickstyle/simple1" qsCatId="simple" csTypeId="urn:microsoft.com/office/officeart/2005/8/colors/accent1_2" csCatId="accent1" phldr="1"/>
      <dgm:spPr/>
      <dgm:t>
        <a:bodyPr/>
        <a:lstStyle/>
        <a:p>
          <a:endParaRPr lang="en-US"/>
        </a:p>
      </dgm:t>
    </dgm:pt>
    <dgm:pt modelId="{0E5BDC63-E0DB-4A8B-91E1-B7ED05ADCCCC}">
      <dgm:prSet/>
      <dgm:spPr/>
      <dgm:t>
        <a:bodyPr/>
        <a:lstStyle/>
        <a:p>
          <a:r>
            <a:rPr lang="en-US" dirty="0"/>
            <a:t>Data</a:t>
          </a:r>
        </a:p>
      </dgm:t>
    </dgm:pt>
    <dgm:pt modelId="{0D446813-5646-4CFB-9057-001C129D8E3A}" type="parTrans" cxnId="{83D103BB-AA45-4D3E-A3B4-12DF637F65EC}">
      <dgm:prSet/>
      <dgm:spPr/>
      <dgm:t>
        <a:bodyPr/>
        <a:lstStyle/>
        <a:p>
          <a:endParaRPr lang="en-US"/>
        </a:p>
      </dgm:t>
    </dgm:pt>
    <dgm:pt modelId="{4292C39C-7F9A-4BD6-A80A-352F11A66A6E}" type="sibTrans" cxnId="{83D103BB-AA45-4D3E-A3B4-12DF637F65EC}">
      <dgm:prSet/>
      <dgm:spPr/>
      <dgm:t>
        <a:bodyPr/>
        <a:lstStyle/>
        <a:p>
          <a:endParaRPr lang="en-US"/>
        </a:p>
      </dgm:t>
    </dgm:pt>
    <dgm:pt modelId="{8B4006BA-8DAD-403B-9CB1-3221A5C92B1D}">
      <dgm:prSet/>
      <dgm:spPr>
        <a:solidFill>
          <a:srgbClr val="C00000"/>
        </a:solidFill>
      </dgm:spPr>
      <dgm:t>
        <a:bodyPr/>
        <a:lstStyle/>
        <a:p>
          <a:r>
            <a:rPr lang="en-US" dirty="0"/>
            <a:t>Dark Current Correction</a:t>
          </a:r>
        </a:p>
      </dgm:t>
    </dgm:pt>
    <dgm:pt modelId="{555863BB-1E58-470C-A17A-1E715ECA886D}" type="parTrans" cxnId="{EC43442A-8732-4B34-8DAE-6CD850D7658B}">
      <dgm:prSet/>
      <dgm:spPr/>
      <dgm:t>
        <a:bodyPr/>
        <a:lstStyle/>
        <a:p>
          <a:endParaRPr lang="en-US"/>
        </a:p>
      </dgm:t>
    </dgm:pt>
    <dgm:pt modelId="{69AA64ED-45A1-440B-A5D1-65331A6261DF}" type="sibTrans" cxnId="{EC43442A-8732-4B34-8DAE-6CD850D7658B}">
      <dgm:prSet/>
      <dgm:spPr/>
      <dgm:t>
        <a:bodyPr/>
        <a:lstStyle/>
        <a:p>
          <a:endParaRPr lang="en-US"/>
        </a:p>
      </dgm:t>
    </dgm:pt>
    <dgm:pt modelId="{7DFFBEB6-DFE5-4672-AAC5-C0EF47E1E2A8}">
      <dgm:prSet/>
      <dgm:spPr/>
      <dgm:t>
        <a:bodyPr/>
        <a:lstStyle/>
        <a:p>
          <a:r>
            <a:rPr lang="en-US"/>
            <a:t>Altitude Registration</a:t>
          </a:r>
          <a:endParaRPr lang="en-US" dirty="0"/>
        </a:p>
      </dgm:t>
    </dgm:pt>
    <dgm:pt modelId="{217113AE-E5FC-41F6-B99A-CF9CFFE42EE7}" type="parTrans" cxnId="{40897B7A-BCB7-402A-B595-F268228B07DC}">
      <dgm:prSet/>
      <dgm:spPr/>
      <dgm:t>
        <a:bodyPr/>
        <a:lstStyle/>
        <a:p>
          <a:endParaRPr lang="en-US"/>
        </a:p>
      </dgm:t>
    </dgm:pt>
    <dgm:pt modelId="{C41D60E9-6108-41A3-97BF-E7058836A84F}" type="sibTrans" cxnId="{40897B7A-BCB7-402A-B595-F268228B07DC}">
      <dgm:prSet/>
      <dgm:spPr/>
      <dgm:t>
        <a:bodyPr/>
        <a:lstStyle/>
        <a:p>
          <a:endParaRPr lang="en-US"/>
        </a:p>
      </dgm:t>
    </dgm:pt>
    <dgm:pt modelId="{9C3AF948-168E-4D19-95E4-7E1786E7386A}">
      <dgm:prSet/>
      <dgm:spPr/>
      <dgm:t>
        <a:bodyPr/>
        <a:lstStyle/>
        <a:p>
          <a:r>
            <a:rPr lang="en-US"/>
            <a:t>Inversion</a:t>
          </a:r>
          <a:endParaRPr lang="en-US" dirty="0"/>
        </a:p>
      </dgm:t>
    </dgm:pt>
    <dgm:pt modelId="{F26ED63B-790F-4E57-932A-48F2E2A0ABD7}" type="parTrans" cxnId="{630EA7A4-C688-482C-A599-7ECC2515FD31}">
      <dgm:prSet/>
      <dgm:spPr/>
      <dgm:t>
        <a:bodyPr/>
        <a:lstStyle/>
        <a:p>
          <a:endParaRPr lang="en-US"/>
        </a:p>
      </dgm:t>
    </dgm:pt>
    <dgm:pt modelId="{D767F978-32FF-4C20-8ABF-DE8E8A436B6F}" type="sibTrans" cxnId="{630EA7A4-C688-482C-A599-7ECC2515FD31}">
      <dgm:prSet/>
      <dgm:spPr/>
      <dgm:t>
        <a:bodyPr/>
        <a:lstStyle/>
        <a:p>
          <a:endParaRPr lang="en-US"/>
        </a:p>
      </dgm:t>
    </dgm:pt>
    <dgm:pt modelId="{5551CD7F-55CB-44DB-8A22-E300D783C85D}">
      <dgm:prSet/>
      <dgm:spPr/>
      <dgm:t>
        <a:bodyPr/>
        <a:lstStyle/>
        <a:p>
          <a:r>
            <a:rPr lang="en-US"/>
            <a:t>Altitude Adjustment</a:t>
          </a:r>
          <a:endParaRPr lang="en-US" dirty="0"/>
        </a:p>
      </dgm:t>
    </dgm:pt>
    <dgm:pt modelId="{0AB58BB3-2F09-4D12-BCA6-A9066DDC80F4}" type="parTrans" cxnId="{E5183AEC-CD7C-46D6-A57D-3A51DE4A0444}">
      <dgm:prSet/>
      <dgm:spPr/>
      <dgm:t>
        <a:bodyPr/>
        <a:lstStyle/>
        <a:p>
          <a:endParaRPr lang="en-US"/>
        </a:p>
      </dgm:t>
    </dgm:pt>
    <dgm:pt modelId="{69B8637B-BA6D-40D0-9639-7D74E096555A}" type="sibTrans" cxnId="{E5183AEC-CD7C-46D6-A57D-3A51DE4A0444}">
      <dgm:prSet/>
      <dgm:spPr/>
      <dgm:t>
        <a:bodyPr/>
        <a:lstStyle/>
        <a:p>
          <a:endParaRPr lang="en-US"/>
        </a:p>
      </dgm:t>
    </dgm:pt>
    <dgm:pt modelId="{E9BD3AA2-C85C-4E57-B4E8-253F22CB7B9F}">
      <dgm:prSet/>
      <dgm:spPr/>
      <dgm:t>
        <a:bodyPr/>
        <a:lstStyle/>
        <a:p>
          <a:r>
            <a:rPr lang="en-US"/>
            <a:t>Filtering and Binning</a:t>
          </a:r>
          <a:endParaRPr lang="en-US" dirty="0"/>
        </a:p>
      </dgm:t>
    </dgm:pt>
    <dgm:pt modelId="{E96062E4-2180-4B09-B507-FCCBA9459FB0}" type="parTrans" cxnId="{FF6C1EE6-F951-417C-A8B7-432772CE2900}">
      <dgm:prSet/>
      <dgm:spPr/>
      <dgm:t>
        <a:bodyPr/>
        <a:lstStyle/>
        <a:p>
          <a:endParaRPr lang="en-US"/>
        </a:p>
      </dgm:t>
    </dgm:pt>
    <dgm:pt modelId="{13236962-30EB-42BC-856F-33A0D47B53F7}" type="sibTrans" cxnId="{FF6C1EE6-F951-417C-A8B7-432772CE2900}">
      <dgm:prSet/>
      <dgm:spPr/>
      <dgm:t>
        <a:bodyPr/>
        <a:lstStyle/>
        <a:p>
          <a:endParaRPr lang="en-US"/>
        </a:p>
      </dgm:t>
    </dgm:pt>
    <dgm:pt modelId="{47BC666E-31AD-4F36-9212-C1E81049B170}">
      <dgm:prSet/>
      <dgm:spPr/>
      <dgm:t>
        <a:bodyPr/>
        <a:lstStyle/>
        <a:p>
          <a:r>
            <a:rPr lang="en-US" dirty="0"/>
            <a:t>Peeling</a:t>
          </a:r>
        </a:p>
      </dgm:t>
    </dgm:pt>
    <dgm:pt modelId="{49FE111E-BA42-433E-AD42-273B76D8586F}" type="parTrans" cxnId="{FB41E2E0-1BDE-453D-AA19-45EC79CC1A83}">
      <dgm:prSet/>
      <dgm:spPr/>
      <dgm:t>
        <a:bodyPr/>
        <a:lstStyle/>
        <a:p>
          <a:endParaRPr lang="en-US"/>
        </a:p>
      </dgm:t>
    </dgm:pt>
    <dgm:pt modelId="{2855C5FA-C042-401C-B470-BB4E2E2C2AF6}" type="sibTrans" cxnId="{FB41E2E0-1BDE-453D-AA19-45EC79CC1A83}">
      <dgm:prSet/>
      <dgm:spPr/>
      <dgm:t>
        <a:bodyPr/>
        <a:lstStyle/>
        <a:p>
          <a:endParaRPr lang="en-US"/>
        </a:p>
      </dgm:t>
    </dgm:pt>
    <dgm:pt modelId="{E673BE5F-0229-413C-9EF4-3774C5CF2C6F}">
      <dgm:prSet/>
      <dgm:spPr/>
      <dgm:t>
        <a:bodyPr/>
        <a:lstStyle/>
        <a:p>
          <a:r>
            <a:rPr lang="en-US" dirty="0"/>
            <a:t>Products</a:t>
          </a:r>
        </a:p>
      </dgm:t>
    </dgm:pt>
    <dgm:pt modelId="{DAE9FFCB-A624-45CC-AB2F-4C3D156130F8}" type="parTrans" cxnId="{60DD005D-FEE1-4A9D-AD46-491C1BB55476}">
      <dgm:prSet/>
      <dgm:spPr/>
      <dgm:t>
        <a:bodyPr/>
        <a:lstStyle/>
        <a:p>
          <a:endParaRPr lang="en-US"/>
        </a:p>
      </dgm:t>
    </dgm:pt>
    <dgm:pt modelId="{170F2BF5-18FB-4A62-AEE3-8F70FB9B269E}" type="sibTrans" cxnId="{60DD005D-FEE1-4A9D-AD46-491C1BB55476}">
      <dgm:prSet/>
      <dgm:spPr/>
      <dgm:t>
        <a:bodyPr/>
        <a:lstStyle/>
        <a:p>
          <a:endParaRPr lang="en-US"/>
        </a:p>
      </dgm:t>
    </dgm:pt>
    <dgm:pt modelId="{25659E9D-CFA0-4F20-89D7-772FA2D7C6D8}">
      <dgm:prSet/>
      <dgm:spPr/>
      <dgm:t>
        <a:bodyPr/>
        <a:lstStyle/>
        <a:p>
          <a:r>
            <a:rPr lang="en-US" dirty="0"/>
            <a:t>Wavelength Calibration</a:t>
          </a:r>
        </a:p>
      </dgm:t>
    </dgm:pt>
    <dgm:pt modelId="{14F67B3C-50BC-4AD0-8763-94C048D36116}" type="parTrans" cxnId="{BA19FA7E-A018-4608-845E-9D6793E09B4A}">
      <dgm:prSet/>
      <dgm:spPr/>
      <dgm:t>
        <a:bodyPr/>
        <a:lstStyle/>
        <a:p>
          <a:endParaRPr lang="en-US"/>
        </a:p>
      </dgm:t>
    </dgm:pt>
    <dgm:pt modelId="{7DFC3005-4208-4860-A082-4C8A1BDBD89B}" type="sibTrans" cxnId="{BA19FA7E-A018-4608-845E-9D6793E09B4A}">
      <dgm:prSet/>
      <dgm:spPr/>
      <dgm:t>
        <a:bodyPr/>
        <a:lstStyle/>
        <a:p>
          <a:endParaRPr lang="en-US"/>
        </a:p>
      </dgm:t>
    </dgm:pt>
    <dgm:pt modelId="{8D46A0C1-9FD1-49D2-9161-9C5DFB5BA1D7}" type="pres">
      <dgm:prSet presAssocID="{C991E7F2-8833-4D39-B0E0-A9C3111175D7}" presName="Name0" presStyleCnt="0">
        <dgm:presLayoutVars>
          <dgm:dir/>
          <dgm:animLvl val="lvl"/>
          <dgm:resizeHandles val="exact"/>
        </dgm:presLayoutVars>
      </dgm:prSet>
      <dgm:spPr/>
    </dgm:pt>
    <dgm:pt modelId="{AEA4EAD8-4477-44AF-952F-1B57958D580A}" type="pres">
      <dgm:prSet presAssocID="{0E5BDC63-E0DB-4A8B-91E1-B7ED05ADCCCC}" presName="parTxOnly" presStyleLbl="node1" presStyleIdx="0" presStyleCnt="9">
        <dgm:presLayoutVars>
          <dgm:chMax val="0"/>
          <dgm:chPref val="0"/>
          <dgm:bulletEnabled val="1"/>
        </dgm:presLayoutVars>
      </dgm:prSet>
      <dgm:spPr/>
    </dgm:pt>
    <dgm:pt modelId="{CFDB8B09-3C58-4DB8-9633-E82A88F69EAA}" type="pres">
      <dgm:prSet presAssocID="{4292C39C-7F9A-4BD6-A80A-352F11A66A6E}" presName="parTxOnlySpace" presStyleCnt="0"/>
      <dgm:spPr/>
    </dgm:pt>
    <dgm:pt modelId="{5C0C0834-1D96-4CDD-8C3E-AFC877C9D554}" type="pres">
      <dgm:prSet presAssocID="{8B4006BA-8DAD-403B-9CB1-3221A5C92B1D}" presName="parTxOnly" presStyleLbl="node1" presStyleIdx="1" presStyleCnt="9">
        <dgm:presLayoutVars>
          <dgm:chMax val="0"/>
          <dgm:chPref val="0"/>
          <dgm:bulletEnabled val="1"/>
        </dgm:presLayoutVars>
      </dgm:prSet>
      <dgm:spPr/>
    </dgm:pt>
    <dgm:pt modelId="{2AF2B251-0ADD-401E-8AD1-25F08FCFB9E4}" type="pres">
      <dgm:prSet presAssocID="{69AA64ED-45A1-440B-A5D1-65331A6261DF}" presName="parTxOnlySpace" presStyleCnt="0"/>
      <dgm:spPr/>
    </dgm:pt>
    <dgm:pt modelId="{4791F435-FE5A-406F-AACB-F4FD605F49DA}" type="pres">
      <dgm:prSet presAssocID="{25659E9D-CFA0-4F20-89D7-772FA2D7C6D8}" presName="parTxOnly" presStyleLbl="node1" presStyleIdx="2" presStyleCnt="9">
        <dgm:presLayoutVars>
          <dgm:chMax val="0"/>
          <dgm:chPref val="0"/>
          <dgm:bulletEnabled val="1"/>
        </dgm:presLayoutVars>
      </dgm:prSet>
      <dgm:spPr/>
    </dgm:pt>
    <dgm:pt modelId="{3F4E4AC5-65B9-45B3-AFAD-396D4647D582}" type="pres">
      <dgm:prSet presAssocID="{7DFC3005-4208-4860-A082-4C8A1BDBD89B}" presName="parTxOnlySpace" presStyleCnt="0"/>
      <dgm:spPr/>
    </dgm:pt>
    <dgm:pt modelId="{09C60420-DBB8-40B5-A09C-596DC8368E64}" type="pres">
      <dgm:prSet presAssocID="{7DFFBEB6-DFE5-4672-AAC5-C0EF47E1E2A8}" presName="parTxOnly" presStyleLbl="node1" presStyleIdx="3" presStyleCnt="9">
        <dgm:presLayoutVars>
          <dgm:chMax val="0"/>
          <dgm:chPref val="0"/>
          <dgm:bulletEnabled val="1"/>
        </dgm:presLayoutVars>
      </dgm:prSet>
      <dgm:spPr/>
    </dgm:pt>
    <dgm:pt modelId="{577A67E8-336B-4F43-96D3-FA00AD52E70C}" type="pres">
      <dgm:prSet presAssocID="{C41D60E9-6108-41A3-97BF-E7058836A84F}" presName="parTxOnlySpace" presStyleCnt="0"/>
      <dgm:spPr/>
    </dgm:pt>
    <dgm:pt modelId="{9792E7A2-9794-4ED0-946D-B9FC0C423660}" type="pres">
      <dgm:prSet presAssocID="{9C3AF948-168E-4D19-95E4-7E1786E7386A}" presName="parTxOnly" presStyleLbl="node1" presStyleIdx="4" presStyleCnt="9">
        <dgm:presLayoutVars>
          <dgm:chMax val="0"/>
          <dgm:chPref val="0"/>
          <dgm:bulletEnabled val="1"/>
        </dgm:presLayoutVars>
      </dgm:prSet>
      <dgm:spPr/>
    </dgm:pt>
    <dgm:pt modelId="{16DE3876-A796-4A5C-A053-E426B3270728}" type="pres">
      <dgm:prSet presAssocID="{D767F978-32FF-4C20-8ABF-DE8E8A436B6F}" presName="parTxOnlySpace" presStyleCnt="0"/>
      <dgm:spPr/>
    </dgm:pt>
    <dgm:pt modelId="{BA0952FF-0EA6-4863-978F-0805DF82C3B9}" type="pres">
      <dgm:prSet presAssocID="{5551CD7F-55CB-44DB-8A22-E300D783C85D}" presName="parTxOnly" presStyleLbl="node1" presStyleIdx="5" presStyleCnt="9">
        <dgm:presLayoutVars>
          <dgm:chMax val="0"/>
          <dgm:chPref val="0"/>
          <dgm:bulletEnabled val="1"/>
        </dgm:presLayoutVars>
      </dgm:prSet>
      <dgm:spPr/>
    </dgm:pt>
    <dgm:pt modelId="{841DEDA7-3F02-4177-BFDB-D4F7D0CCC585}" type="pres">
      <dgm:prSet presAssocID="{69B8637B-BA6D-40D0-9639-7D74E096555A}" presName="parTxOnlySpace" presStyleCnt="0"/>
      <dgm:spPr/>
    </dgm:pt>
    <dgm:pt modelId="{5494493F-DFB8-43A5-9B2C-C04A37C8AE66}" type="pres">
      <dgm:prSet presAssocID="{E9BD3AA2-C85C-4E57-B4E8-253F22CB7B9F}" presName="parTxOnly" presStyleLbl="node1" presStyleIdx="6" presStyleCnt="9">
        <dgm:presLayoutVars>
          <dgm:chMax val="0"/>
          <dgm:chPref val="0"/>
          <dgm:bulletEnabled val="1"/>
        </dgm:presLayoutVars>
      </dgm:prSet>
      <dgm:spPr/>
    </dgm:pt>
    <dgm:pt modelId="{5D4D9F61-408C-4CFF-B4FD-EE446E7484F4}" type="pres">
      <dgm:prSet presAssocID="{13236962-30EB-42BC-856F-33A0D47B53F7}" presName="parTxOnlySpace" presStyleCnt="0"/>
      <dgm:spPr/>
    </dgm:pt>
    <dgm:pt modelId="{DE44FFAC-02AD-4ED5-B198-096C462E4CBE}" type="pres">
      <dgm:prSet presAssocID="{47BC666E-31AD-4F36-9212-C1E81049B170}" presName="parTxOnly" presStyleLbl="node1" presStyleIdx="7" presStyleCnt="9">
        <dgm:presLayoutVars>
          <dgm:chMax val="0"/>
          <dgm:chPref val="0"/>
          <dgm:bulletEnabled val="1"/>
        </dgm:presLayoutVars>
      </dgm:prSet>
      <dgm:spPr/>
    </dgm:pt>
    <dgm:pt modelId="{197AE00A-1AD0-4E2E-B54C-9BDE6DF5ED56}" type="pres">
      <dgm:prSet presAssocID="{2855C5FA-C042-401C-B470-BB4E2E2C2AF6}" presName="parTxOnlySpace" presStyleCnt="0"/>
      <dgm:spPr/>
    </dgm:pt>
    <dgm:pt modelId="{C86E96E3-DCBC-45F1-B111-644E4C12ACAF}" type="pres">
      <dgm:prSet presAssocID="{E673BE5F-0229-413C-9EF4-3774C5CF2C6F}" presName="parTxOnly" presStyleLbl="node1" presStyleIdx="8" presStyleCnt="9">
        <dgm:presLayoutVars>
          <dgm:chMax val="0"/>
          <dgm:chPref val="0"/>
          <dgm:bulletEnabled val="1"/>
        </dgm:presLayoutVars>
      </dgm:prSet>
      <dgm:spPr/>
    </dgm:pt>
  </dgm:ptLst>
  <dgm:cxnLst>
    <dgm:cxn modelId="{BBDCC603-0F8C-46A3-94FF-6ADAFE9B1431}" type="presOf" srcId="{E673BE5F-0229-413C-9EF4-3774C5CF2C6F}" destId="{C86E96E3-DCBC-45F1-B111-644E4C12ACAF}" srcOrd="0" destOrd="0" presId="urn:microsoft.com/office/officeart/2005/8/layout/chevron1"/>
    <dgm:cxn modelId="{EC43442A-8732-4B34-8DAE-6CD850D7658B}" srcId="{C991E7F2-8833-4D39-B0E0-A9C3111175D7}" destId="{8B4006BA-8DAD-403B-9CB1-3221A5C92B1D}" srcOrd="1" destOrd="0" parTransId="{555863BB-1E58-470C-A17A-1E715ECA886D}" sibTransId="{69AA64ED-45A1-440B-A5D1-65331A6261DF}"/>
    <dgm:cxn modelId="{43B1562A-76E6-43EE-9DAB-15B4C4148EB8}" type="presOf" srcId="{E9BD3AA2-C85C-4E57-B4E8-253F22CB7B9F}" destId="{5494493F-DFB8-43A5-9B2C-C04A37C8AE66}" srcOrd="0" destOrd="0" presId="urn:microsoft.com/office/officeart/2005/8/layout/chevron1"/>
    <dgm:cxn modelId="{322C8039-4FA5-40ED-B761-F3286CBBEFF7}" type="presOf" srcId="{9C3AF948-168E-4D19-95E4-7E1786E7386A}" destId="{9792E7A2-9794-4ED0-946D-B9FC0C423660}" srcOrd="0" destOrd="0" presId="urn:microsoft.com/office/officeart/2005/8/layout/chevron1"/>
    <dgm:cxn modelId="{EC655A4B-3DF5-4E9E-8236-2526F3AD8AA5}" type="presOf" srcId="{7DFFBEB6-DFE5-4672-AAC5-C0EF47E1E2A8}" destId="{09C60420-DBB8-40B5-A09C-596DC8368E64}" srcOrd="0" destOrd="0" presId="urn:microsoft.com/office/officeart/2005/8/layout/chevron1"/>
    <dgm:cxn modelId="{60DD005D-FEE1-4A9D-AD46-491C1BB55476}" srcId="{C991E7F2-8833-4D39-B0E0-A9C3111175D7}" destId="{E673BE5F-0229-413C-9EF4-3774C5CF2C6F}" srcOrd="8" destOrd="0" parTransId="{DAE9FFCB-A624-45CC-AB2F-4C3D156130F8}" sibTransId="{170F2BF5-18FB-4A62-AEE3-8F70FB9B269E}"/>
    <dgm:cxn modelId="{40897B7A-BCB7-402A-B595-F268228B07DC}" srcId="{C991E7F2-8833-4D39-B0E0-A9C3111175D7}" destId="{7DFFBEB6-DFE5-4672-AAC5-C0EF47E1E2A8}" srcOrd="3" destOrd="0" parTransId="{217113AE-E5FC-41F6-B99A-CF9CFFE42EE7}" sibTransId="{C41D60E9-6108-41A3-97BF-E7058836A84F}"/>
    <dgm:cxn modelId="{BBA5D87D-781F-453B-8F3F-9BB048B32F28}" type="presOf" srcId="{8B4006BA-8DAD-403B-9CB1-3221A5C92B1D}" destId="{5C0C0834-1D96-4CDD-8C3E-AFC877C9D554}" srcOrd="0" destOrd="0" presId="urn:microsoft.com/office/officeart/2005/8/layout/chevron1"/>
    <dgm:cxn modelId="{BA19FA7E-A018-4608-845E-9D6793E09B4A}" srcId="{C991E7F2-8833-4D39-B0E0-A9C3111175D7}" destId="{25659E9D-CFA0-4F20-89D7-772FA2D7C6D8}" srcOrd="2" destOrd="0" parTransId="{14F67B3C-50BC-4AD0-8763-94C048D36116}" sibTransId="{7DFC3005-4208-4860-A082-4C8A1BDBD89B}"/>
    <dgm:cxn modelId="{21E88C81-E12E-4924-96DC-EABA64A64574}" type="presOf" srcId="{0E5BDC63-E0DB-4A8B-91E1-B7ED05ADCCCC}" destId="{AEA4EAD8-4477-44AF-952F-1B57958D580A}" srcOrd="0" destOrd="0" presId="urn:microsoft.com/office/officeart/2005/8/layout/chevron1"/>
    <dgm:cxn modelId="{2B95C18D-412E-4BE7-8407-446A9D8FA437}" type="presOf" srcId="{47BC666E-31AD-4F36-9212-C1E81049B170}" destId="{DE44FFAC-02AD-4ED5-B198-096C462E4CBE}" srcOrd="0" destOrd="0" presId="urn:microsoft.com/office/officeart/2005/8/layout/chevron1"/>
    <dgm:cxn modelId="{630EA7A4-C688-482C-A599-7ECC2515FD31}" srcId="{C991E7F2-8833-4D39-B0E0-A9C3111175D7}" destId="{9C3AF948-168E-4D19-95E4-7E1786E7386A}" srcOrd="4" destOrd="0" parTransId="{F26ED63B-790F-4E57-932A-48F2E2A0ABD7}" sibTransId="{D767F978-32FF-4C20-8ABF-DE8E8A436B6F}"/>
    <dgm:cxn modelId="{83D103BB-AA45-4D3E-A3B4-12DF637F65EC}" srcId="{C991E7F2-8833-4D39-B0E0-A9C3111175D7}" destId="{0E5BDC63-E0DB-4A8B-91E1-B7ED05ADCCCC}" srcOrd="0" destOrd="0" parTransId="{0D446813-5646-4CFB-9057-001C129D8E3A}" sibTransId="{4292C39C-7F9A-4BD6-A80A-352F11A66A6E}"/>
    <dgm:cxn modelId="{C31F51D2-65F4-4F2C-BA16-37BC10ECD691}" type="presOf" srcId="{C991E7F2-8833-4D39-B0E0-A9C3111175D7}" destId="{8D46A0C1-9FD1-49D2-9161-9C5DFB5BA1D7}" srcOrd="0" destOrd="0" presId="urn:microsoft.com/office/officeart/2005/8/layout/chevron1"/>
    <dgm:cxn modelId="{43C889DB-FE1C-432D-930C-EB6C01498E05}" type="presOf" srcId="{5551CD7F-55CB-44DB-8A22-E300D783C85D}" destId="{BA0952FF-0EA6-4863-978F-0805DF82C3B9}" srcOrd="0" destOrd="0" presId="urn:microsoft.com/office/officeart/2005/8/layout/chevron1"/>
    <dgm:cxn modelId="{FB41E2E0-1BDE-453D-AA19-45EC79CC1A83}" srcId="{C991E7F2-8833-4D39-B0E0-A9C3111175D7}" destId="{47BC666E-31AD-4F36-9212-C1E81049B170}" srcOrd="7" destOrd="0" parTransId="{49FE111E-BA42-433E-AD42-273B76D8586F}" sibTransId="{2855C5FA-C042-401C-B470-BB4E2E2C2AF6}"/>
    <dgm:cxn modelId="{FF6C1EE6-F951-417C-A8B7-432772CE2900}" srcId="{C991E7F2-8833-4D39-B0E0-A9C3111175D7}" destId="{E9BD3AA2-C85C-4E57-B4E8-253F22CB7B9F}" srcOrd="6" destOrd="0" parTransId="{E96062E4-2180-4B09-B507-FCCBA9459FB0}" sibTransId="{13236962-30EB-42BC-856F-33A0D47B53F7}"/>
    <dgm:cxn modelId="{14719BEB-2959-45D9-BF83-ED7CC36C8D83}" type="presOf" srcId="{25659E9D-CFA0-4F20-89D7-772FA2D7C6D8}" destId="{4791F435-FE5A-406F-AACB-F4FD605F49DA}" srcOrd="0" destOrd="0" presId="urn:microsoft.com/office/officeart/2005/8/layout/chevron1"/>
    <dgm:cxn modelId="{E5183AEC-CD7C-46D6-A57D-3A51DE4A0444}" srcId="{C991E7F2-8833-4D39-B0E0-A9C3111175D7}" destId="{5551CD7F-55CB-44DB-8A22-E300D783C85D}" srcOrd="5" destOrd="0" parTransId="{0AB58BB3-2F09-4D12-BCA6-A9066DDC80F4}" sibTransId="{69B8637B-BA6D-40D0-9639-7D74E096555A}"/>
    <dgm:cxn modelId="{B7FD4007-A2EF-49F4-ABC6-3F63BF815260}" type="presParOf" srcId="{8D46A0C1-9FD1-49D2-9161-9C5DFB5BA1D7}" destId="{AEA4EAD8-4477-44AF-952F-1B57958D580A}" srcOrd="0" destOrd="0" presId="urn:microsoft.com/office/officeart/2005/8/layout/chevron1"/>
    <dgm:cxn modelId="{CCD303FF-669E-41AE-A080-6913FA3FFE1A}" type="presParOf" srcId="{8D46A0C1-9FD1-49D2-9161-9C5DFB5BA1D7}" destId="{CFDB8B09-3C58-4DB8-9633-E82A88F69EAA}" srcOrd="1" destOrd="0" presId="urn:microsoft.com/office/officeart/2005/8/layout/chevron1"/>
    <dgm:cxn modelId="{D89FC594-0D26-412C-9CC9-6BB8A4095CB3}" type="presParOf" srcId="{8D46A0C1-9FD1-49D2-9161-9C5DFB5BA1D7}" destId="{5C0C0834-1D96-4CDD-8C3E-AFC877C9D554}" srcOrd="2" destOrd="0" presId="urn:microsoft.com/office/officeart/2005/8/layout/chevron1"/>
    <dgm:cxn modelId="{D24F6885-BDB3-4E34-BCE2-D80F5AA6B93B}" type="presParOf" srcId="{8D46A0C1-9FD1-49D2-9161-9C5DFB5BA1D7}" destId="{2AF2B251-0ADD-401E-8AD1-25F08FCFB9E4}" srcOrd="3" destOrd="0" presId="urn:microsoft.com/office/officeart/2005/8/layout/chevron1"/>
    <dgm:cxn modelId="{1842FA29-A924-471A-AD80-FBDF02B2B3D0}" type="presParOf" srcId="{8D46A0C1-9FD1-49D2-9161-9C5DFB5BA1D7}" destId="{4791F435-FE5A-406F-AACB-F4FD605F49DA}" srcOrd="4" destOrd="0" presId="urn:microsoft.com/office/officeart/2005/8/layout/chevron1"/>
    <dgm:cxn modelId="{82C6218E-46F7-4145-B7AB-4F0F33DE5185}" type="presParOf" srcId="{8D46A0C1-9FD1-49D2-9161-9C5DFB5BA1D7}" destId="{3F4E4AC5-65B9-45B3-AFAD-396D4647D582}" srcOrd="5" destOrd="0" presId="urn:microsoft.com/office/officeart/2005/8/layout/chevron1"/>
    <dgm:cxn modelId="{5BF03DE0-B0CB-4CC2-BD46-F00C2C4D48B0}" type="presParOf" srcId="{8D46A0C1-9FD1-49D2-9161-9C5DFB5BA1D7}" destId="{09C60420-DBB8-40B5-A09C-596DC8368E64}" srcOrd="6" destOrd="0" presId="urn:microsoft.com/office/officeart/2005/8/layout/chevron1"/>
    <dgm:cxn modelId="{1D12EBE2-3D37-4D6E-9AB6-1D4EED1BF84A}" type="presParOf" srcId="{8D46A0C1-9FD1-49D2-9161-9C5DFB5BA1D7}" destId="{577A67E8-336B-4F43-96D3-FA00AD52E70C}" srcOrd="7" destOrd="0" presId="urn:microsoft.com/office/officeart/2005/8/layout/chevron1"/>
    <dgm:cxn modelId="{C32D5054-C216-4526-8213-924D533F3884}" type="presParOf" srcId="{8D46A0C1-9FD1-49D2-9161-9C5DFB5BA1D7}" destId="{9792E7A2-9794-4ED0-946D-B9FC0C423660}" srcOrd="8" destOrd="0" presId="urn:microsoft.com/office/officeart/2005/8/layout/chevron1"/>
    <dgm:cxn modelId="{D75403B2-D19C-4343-85EC-F66FF224F74E}" type="presParOf" srcId="{8D46A0C1-9FD1-49D2-9161-9C5DFB5BA1D7}" destId="{16DE3876-A796-4A5C-A053-E426B3270728}" srcOrd="9" destOrd="0" presId="urn:microsoft.com/office/officeart/2005/8/layout/chevron1"/>
    <dgm:cxn modelId="{7C4B2712-DF9A-4750-B8B9-DAEE633631D0}" type="presParOf" srcId="{8D46A0C1-9FD1-49D2-9161-9C5DFB5BA1D7}" destId="{BA0952FF-0EA6-4863-978F-0805DF82C3B9}" srcOrd="10" destOrd="0" presId="urn:microsoft.com/office/officeart/2005/8/layout/chevron1"/>
    <dgm:cxn modelId="{07117C85-B9B4-45CA-84F7-11EFFAFBB16E}" type="presParOf" srcId="{8D46A0C1-9FD1-49D2-9161-9C5DFB5BA1D7}" destId="{841DEDA7-3F02-4177-BFDB-D4F7D0CCC585}" srcOrd="11" destOrd="0" presId="urn:microsoft.com/office/officeart/2005/8/layout/chevron1"/>
    <dgm:cxn modelId="{C0ACAC63-6E83-4A35-98EA-A13062D0BC04}" type="presParOf" srcId="{8D46A0C1-9FD1-49D2-9161-9C5DFB5BA1D7}" destId="{5494493F-DFB8-43A5-9B2C-C04A37C8AE66}" srcOrd="12" destOrd="0" presId="urn:microsoft.com/office/officeart/2005/8/layout/chevron1"/>
    <dgm:cxn modelId="{C409A8BD-60EE-42E9-9264-804F87A58EE9}" type="presParOf" srcId="{8D46A0C1-9FD1-49D2-9161-9C5DFB5BA1D7}" destId="{5D4D9F61-408C-4CFF-B4FD-EE446E7484F4}" srcOrd="13" destOrd="0" presId="urn:microsoft.com/office/officeart/2005/8/layout/chevron1"/>
    <dgm:cxn modelId="{16A7CBB2-593C-4BEE-A381-2133ECC008C1}" type="presParOf" srcId="{8D46A0C1-9FD1-49D2-9161-9C5DFB5BA1D7}" destId="{DE44FFAC-02AD-4ED5-B198-096C462E4CBE}" srcOrd="14" destOrd="0" presId="urn:microsoft.com/office/officeart/2005/8/layout/chevron1"/>
    <dgm:cxn modelId="{C29C2D0C-3DF2-4FA5-9E45-F0295E09E719}" type="presParOf" srcId="{8D46A0C1-9FD1-49D2-9161-9C5DFB5BA1D7}" destId="{197AE00A-1AD0-4E2E-B54C-9BDE6DF5ED56}" srcOrd="15" destOrd="0" presId="urn:microsoft.com/office/officeart/2005/8/layout/chevron1"/>
    <dgm:cxn modelId="{4FBD57EE-C594-4E39-B62E-178F41DAA13E}" type="presParOf" srcId="{8D46A0C1-9FD1-49D2-9161-9C5DFB5BA1D7}" destId="{C86E96E3-DCBC-45F1-B111-644E4C12ACAF}" srcOrd="16" destOrd="0" presId="urn:microsoft.com/office/officeart/2005/8/layout/chevron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991E7F2-8833-4D39-B0E0-A9C3111175D7}" type="doc">
      <dgm:prSet loTypeId="urn:microsoft.com/office/officeart/2005/8/layout/chevron1" loCatId="process" qsTypeId="urn:microsoft.com/office/officeart/2005/8/quickstyle/simple1" qsCatId="simple" csTypeId="urn:microsoft.com/office/officeart/2005/8/colors/accent1_2" csCatId="accent1" phldr="1"/>
      <dgm:spPr/>
      <dgm:t>
        <a:bodyPr/>
        <a:lstStyle/>
        <a:p>
          <a:endParaRPr lang="en-US"/>
        </a:p>
      </dgm:t>
    </dgm:pt>
    <dgm:pt modelId="{0E5BDC63-E0DB-4A8B-91E1-B7ED05ADCCCC}">
      <dgm:prSet/>
      <dgm:spPr/>
      <dgm:t>
        <a:bodyPr/>
        <a:lstStyle/>
        <a:p>
          <a:r>
            <a:rPr lang="en-US" dirty="0"/>
            <a:t>Data</a:t>
          </a:r>
        </a:p>
      </dgm:t>
    </dgm:pt>
    <dgm:pt modelId="{0D446813-5646-4CFB-9057-001C129D8E3A}" type="parTrans" cxnId="{83D103BB-AA45-4D3E-A3B4-12DF637F65EC}">
      <dgm:prSet/>
      <dgm:spPr/>
      <dgm:t>
        <a:bodyPr/>
        <a:lstStyle/>
        <a:p>
          <a:endParaRPr lang="en-US"/>
        </a:p>
      </dgm:t>
    </dgm:pt>
    <dgm:pt modelId="{4292C39C-7F9A-4BD6-A80A-352F11A66A6E}" type="sibTrans" cxnId="{83D103BB-AA45-4D3E-A3B4-12DF637F65EC}">
      <dgm:prSet/>
      <dgm:spPr/>
      <dgm:t>
        <a:bodyPr/>
        <a:lstStyle/>
        <a:p>
          <a:endParaRPr lang="en-US"/>
        </a:p>
      </dgm:t>
    </dgm:pt>
    <dgm:pt modelId="{8B4006BA-8DAD-403B-9CB1-3221A5C92B1D}">
      <dgm:prSet/>
      <dgm:spPr/>
      <dgm:t>
        <a:bodyPr/>
        <a:lstStyle/>
        <a:p>
          <a:r>
            <a:rPr lang="en-US" dirty="0"/>
            <a:t>Dark Current Correction</a:t>
          </a:r>
        </a:p>
      </dgm:t>
    </dgm:pt>
    <dgm:pt modelId="{555863BB-1E58-470C-A17A-1E715ECA886D}" type="parTrans" cxnId="{EC43442A-8732-4B34-8DAE-6CD850D7658B}">
      <dgm:prSet/>
      <dgm:spPr/>
      <dgm:t>
        <a:bodyPr/>
        <a:lstStyle/>
        <a:p>
          <a:endParaRPr lang="en-US"/>
        </a:p>
      </dgm:t>
    </dgm:pt>
    <dgm:pt modelId="{69AA64ED-45A1-440B-A5D1-65331A6261DF}" type="sibTrans" cxnId="{EC43442A-8732-4B34-8DAE-6CD850D7658B}">
      <dgm:prSet/>
      <dgm:spPr/>
      <dgm:t>
        <a:bodyPr/>
        <a:lstStyle/>
        <a:p>
          <a:endParaRPr lang="en-US"/>
        </a:p>
      </dgm:t>
    </dgm:pt>
    <dgm:pt modelId="{7DFFBEB6-DFE5-4672-AAC5-C0EF47E1E2A8}">
      <dgm:prSet/>
      <dgm:spPr/>
      <dgm:t>
        <a:bodyPr/>
        <a:lstStyle/>
        <a:p>
          <a:r>
            <a:rPr lang="en-US"/>
            <a:t>Altitude Registration</a:t>
          </a:r>
          <a:endParaRPr lang="en-US" dirty="0"/>
        </a:p>
      </dgm:t>
    </dgm:pt>
    <dgm:pt modelId="{217113AE-E5FC-41F6-B99A-CF9CFFE42EE7}" type="parTrans" cxnId="{40897B7A-BCB7-402A-B595-F268228B07DC}">
      <dgm:prSet/>
      <dgm:spPr/>
      <dgm:t>
        <a:bodyPr/>
        <a:lstStyle/>
        <a:p>
          <a:endParaRPr lang="en-US"/>
        </a:p>
      </dgm:t>
    </dgm:pt>
    <dgm:pt modelId="{C41D60E9-6108-41A3-97BF-E7058836A84F}" type="sibTrans" cxnId="{40897B7A-BCB7-402A-B595-F268228B07DC}">
      <dgm:prSet/>
      <dgm:spPr/>
      <dgm:t>
        <a:bodyPr/>
        <a:lstStyle/>
        <a:p>
          <a:endParaRPr lang="en-US"/>
        </a:p>
      </dgm:t>
    </dgm:pt>
    <dgm:pt modelId="{9C3AF948-168E-4D19-95E4-7E1786E7386A}">
      <dgm:prSet/>
      <dgm:spPr/>
      <dgm:t>
        <a:bodyPr/>
        <a:lstStyle/>
        <a:p>
          <a:r>
            <a:rPr lang="en-US"/>
            <a:t>Inversion</a:t>
          </a:r>
          <a:endParaRPr lang="en-US" dirty="0"/>
        </a:p>
      </dgm:t>
    </dgm:pt>
    <dgm:pt modelId="{F26ED63B-790F-4E57-932A-48F2E2A0ABD7}" type="parTrans" cxnId="{630EA7A4-C688-482C-A599-7ECC2515FD31}">
      <dgm:prSet/>
      <dgm:spPr/>
      <dgm:t>
        <a:bodyPr/>
        <a:lstStyle/>
        <a:p>
          <a:endParaRPr lang="en-US"/>
        </a:p>
      </dgm:t>
    </dgm:pt>
    <dgm:pt modelId="{D767F978-32FF-4C20-8ABF-DE8E8A436B6F}" type="sibTrans" cxnId="{630EA7A4-C688-482C-A599-7ECC2515FD31}">
      <dgm:prSet/>
      <dgm:spPr/>
      <dgm:t>
        <a:bodyPr/>
        <a:lstStyle/>
        <a:p>
          <a:endParaRPr lang="en-US"/>
        </a:p>
      </dgm:t>
    </dgm:pt>
    <dgm:pt modelId="{5551CD7F-55CB-44DB-8A22-E300D783C85D}">
      <dgm:prSet/>
      <dgm:spPr/>
      <dgm:t>
        <a:bodyPr/>
        <a:lstStyle/>
        <a:p>
          <a:r>
            <a:rPr lang="en-US"/>
            <a:t>Altitude Adjustment</a:t>
          </a:r>
          <a:endParaRPr lang="en-US" dirty="0"/>
        </a:p>
      </dgm:t>
    </dgm:pt>
    <dgm:pt modelId="{0AB58BB3-2F09-4D12-BCA6-A9066DDC80F4}" type="parTrans" cxnId="{E5183AEC-CD7C-46D6-A57D-3A51DE4A0444}">
      <dgm:prSet/>
      <dgm:spPr/>
      <dgm:t>
        <a:bodyPr/>
        <a:lstStyle/>
        <a:p>
          <a:endParaRPr lang="en-US"/>
        </a:p>
      </dgm:t>
    </dgm:pt>
    <dgm:pt modelId="{69B8637B-BA6D-40D0-9639-7D74E096555A}" type="sibTrans" cxnId="{E5183AEC-CD7C-46D6-A57D-3A51DE4A0444}">
      <dgm:prSet/>
      <dgm:spPr/>
      <dgm:t>
        <a:bodyPr/>
        <a:lstStyle/>
        <a:p>
          <a:endParaRPr lang="en-US"/>
        </a:p>
      </dgm:t>
    </dgm:pt>
    <dgm:pt modelId="{E9BD3AA2-C85C-4E57-B4E8-253F22CB7B9F}">
      <dgm:prSet/>
      <dgm:spPr/>
      <dgm:t>
        <a:bodyPr/>
        <a:lstStyle/>
        <a:p>
          <a:r>
            <a:rPr lang="en-US"/>
            <a:t>Filtering and Binning</a:t>
          </a:r>
          <a:endParaRPr lang="en-US" dirty="0"/>
        </a:p>
      </dgm:t>
    </dgm:pt>
    <dgm:pt modelId="{E96062E4-2180-4B09-B507-FCCBA9459FB0}" type="parTrans" cxnId="{FF6C1EE6-F951-417C-A8B7-432772CE2900}">
      <dgm:prSet/>
      <dgm:spPr/>
      <dgm:t>
        <a:bodyPr/>
        <a:lstStyle/>
        <a:p>
          <a:endParaRPr lang="en-US"/>
        </a:p>
      </dgm:t>
    </dgm:pt>
    <dgm:pt modelId="{13236962-30EB-42BC-856F-33A0D47B53F7}" type="sibTrans" cxnId="{FF6C1EE6-F951-417C-A8B7-432772CE2900}">
      <dgm:prSet/>
      <dgm:spPr/>
      <dgm:t>
        <a:bodyPr/>
        <a:lstStyle/>
        <a:p>
          <a:endParaRPr lang="en-US"/>
        </a:p>
      </dgm:t>
    </dgm:pt>
    <dgm:pt modelId="{47BC666E-31AD-4F36-9212-C1E81049B170}">
      <dgm:prSet/>
      <dgm:spPr/>
      <dgm:t>
        <a:bodyPr/>
        <a:lstStyle/>
        <a:p>
          <a:r>
            <a:rPr lang="en-US" dirty="0"/>
            <a:t>Peeling</a:t>
          </a:r>
        </a:p>
      </dgm:t>
    </dgm:pt>
    <dgm:pt modelId="{49FE111E-BA42-433E-AD42-273B76D8586F}" type="parTrans" cxnId="{FB41E2E0-1BDE-453D-AA19-45EC79CC1A83}">
      <dgm:prSet/>
      <dgm:spPr/>
      <dgm:t>
        <a:bodyPr/>
        <a:lstStyle/>
        <a:p>
          <a:endParaRPr lang="en-US"/>
        </a:p>
      </dgm:t>
    </dgm:pt>
    <dgm:pt modelId="{2855C5FA-C042-401C-B470-BB4E2E2C2AF6}" type="sibTrans" cxnId="{FB41E2E0-1BDE-453D-AA19-45EC79CC1A83}">
      <dgm:prSet/>
      <dgm:spPr/>
      <dgm:t>
        <a:bodyPr/>
        <a:lstStyle/>
        <a:p>
          <a:endParaRPr lang="en-US"/>
        </a:p>
      </dgm:t>
    </dgm:pt>
    <dgm:pt modelId="{E673BE5F-0229-413C-9EF4-3774C5CF2C6F}">
      <dgm:prSet/>
      <dgm:spPr/>
      <dgm:t>
        <a:bodyPr/>
        <a:lstStyle/>
        <a:p>
          <a:r>
            <a:rPr lang="en-US" dirty="0"/>
            <a:t>Products</a:t>
          </a:r>
        </a:p>
      </dgm:t>
    </dgm:pt>
    <dgm:pt modelId="{DAE9FFCB-A624-45CC-AB2F-4C3D156130F8}" type="parTrans" cxnId="{60DD005D-FEE1-4A9D-AD46-491C1BB55476}">
      <dgm:prSet/>
      <dgm:spPr/>
      <dgm:t>
        <a:bodyPr/>
        <a:lstStyle/>
        <a:p>
          <a:endParaRPr lang="en-US"/>
        </a:p>
      </dgm:t>
    </dgm:pt>
    <dgm:pt modelId="{170F2BF5-18FB-4A62-AEE3-8F70FB9B269E}" type="sibTrans" cxnId="{60DD005D-FEE1-4A9D-AD46-491C1BB55476}">
      <dgm:prSet/>
      <dgm:spPr/>
      <dgm:t>
        <a:bodyPr/>
        <a:lstStyle/>
        <a:p>
          <a:endParaRPr lang="en-US"/>
        </a:p>
      </dgm:t>
    </dgm:pt>
    <dgm:pt modelId="{25659E9D-CFA0-4F20-89D7-772FA2D7C6D8}">
      <dgm:prSet/>
      <dgm:spPr>
        <a:solidFill>
          <a:srgbClr val="C00000"/>
        </a:solidFill>
      </dgm:spPr>
      <dgm:t>
        <a:bodyPr/>
        <a:lstStyle/>
        <a:p>
          <a:r>
            <a:rPr lang="en-US" dirty="0"/>
            <a:t>Wavelength Calibration</a:t>
          </a:r>
        </a:p>
      </dgm:t>
    </dgm:pt>
    <dgm:pt modelId="{14F67B3C-50BC-4AD0-8763-94C048D36116}" type="parTrans" cxnId="{BA19FA7E-A018-4608-845E-9D6793E09B4A}">
      <dgm:prSet/>
      <dgm:spPr/>
      <dgm:t>
        <a:bodyPr/>
        <a:lstStyle/>
        <a:p>
          <a:endParaRPr lang="en-US"/>
        </a:p>
      </dgm:t>
    </dgm:pt>
    <dgm:pt modelId="{7DFC3005-4208-4860-A082-4C8A1BDBD89B}" type="sibTrans" cxnId="{BA19FA7E-A018-4608-845E-9D6793E09B4A}">
      <dgm:prSet/>
      <dgm:spPr/>
      <dgm:t>
        <a:bodyPr/>
        <a:lstStyle/>
        <a:p>
          <a:endParaRPr lang="en-US"/>
        </a:p>
      </dgm:t>
    </dgm:pt>
    <dgm:pt modelId="{8D46A0C1-9FD1-49D2-9161-9C5DFB5BA1D7}" type="pres">
      <dgm:prSet presAssocID="{C991E7F2-8833-4D39-B0E0-A9C3111175D7}" presName="Name0" presStyleCnt="0">
        <dgm:presLayoutVars>
          <dgm:dir/>
          <dgm:animLvl val="lvl"/>
          <dgm:resizeHandles val="exact"/>
        </dgm:presLayoutVars>
      </dgm:prSet>
      <dgm:spPr/>
    </dgm:pt>
    <dgm:pt modelId="{AEA4EAD8-4477-44AF-952F-1B57958D580A}" type="pres">
      <dgm:prSet presAssocID="{0E5BDC63-E0DB-4A8B-91E1-B7ED05ADCCCC}" presName="parTxOnly" presStyleLbl="node1" presStyleIdx="0" presStyleCnt="9">
        <dgm:presLayoutVars>
          <dgm:chMax val="0"/>
          <dgm:chPref val="0"/>
          <dgm:bulletEnabled val="1"/>
        </dgm:presLayoutVars>
      </dgm:prSet>
      <dgm:spPr/>
    </dgm:pt>
    <dgm:pt modelId="{CFDB8B09-3C58-4DB8-9633-E82A88F69EAA}" type="pres">
      <dgm:prSet presAssocID="{4292C39C-7F9A-4BD6-A80A-352F11A66A6E}" presName="parTxOnlySpace" presStyleCnt="0"/>
      <dgm:spPr/>
    </dgm:pt>
    <dgm:pt modelId="{5C0C0834-1D96-4CDD-8C3E-AFC877C9D554}" type="pres">
      <dgm:prSet presAssocID="{8B4006BA-8DAD-403B-9CB1-3221A5C92B1D}" presName="parTxOnly" presStyleLbl="node1" presStyleIdx="1" presStyleCnt="9">
        <dgm:presLayoutVars>
          <dgm:chMax val="0"/>
          <dgm:chPref val="0"/>
          <dgm:bulletEnabled val="1"/>
        </dgm:presLayoutVars>
      </dgm:prSet>
      <dgm:spPr/>
    </dgm:pt>
    <dgm:pt modelId="{2AF2B251-0ADD-401E-8AD1-25F08FCFB9E4}" type="pres">
      <dgm:prSet presAssocID="{69AA64ED-45A1-440B-A5D1-65331A6261DF}" presName="parTxOnlySpace" presStyleCnt="0"/>
      <dgm:spPr/>
    </dgm:pt>
    <dgm:pt modelId="{4791F435-FE5A-406F-AACB-F4FD605F49DA}" type="pres">
      <dgm:prSet presAssocID="{25659E9D-CFA0-4F20-89D7-772FA2D7C6D8}" presName="parTxOnly" presStyleLbl="node1" presStyleIdx="2" presStyleCnt="9">
        <dgm:presLayoutVars>
          <dgm:chMax val="0"/>
          <dgm:chPref val="0"/>
          <dgm:bulletEnabled val="1"/>
        </dgm:presLayoutVars>
      </dgm:prSet>
      <dgm:spPr/>
    </dgm:pt>
    <dgm:pt modelId="{3F4E4AC5-65B9-45B3-AFAD-396D4647D582}" type="pres">
      <dgm:prSet presAssocID="{7DFC3005-4208-4860-A082-4C8A1BDBD89B}" presName="parTxOnlySpace" presStyleCnt="0"/>
      <dgm:spPr/>
    </dgm:pt>
    <dgm:pt modelId="{09C60420-DBB8-40B5-A09C-596DC8368E64}" type="pres">
      <dgm:prSet presAssocID="{7DFFBEB6-DFE5-4672-AAC5-C0EF47E1E2A8}" presName="parTxOnly" presStyleLbl="node1" presStyleIdx="3" presStyleCnt="9">
        <dgm:presLayoutVars>
          <dgm:chMax val="0"/>
          <dgm:chPref val="0"/>
          <dgm:bulletEnabled val="1"/>
        </dgm:presLayoutVars>
      </dgm:prSet>
      <dgm:spPr/>
    </dgm:pt>
    <dgm:pt modelId="{577A67E8-336B-4F43-96D3-FA00AD52E70C}" type="pres">
      <dgm:prSet presAssocID="{C41D60E9-6108-41A3-97BF-E7058836A84F}" presName="parTxOnlySpace" presStyleCnt="0"/>
      <dgm:spPr/>
    </dgm:pt>
    <dgm:pt modelId="{9792E7A2-9794-4ED0-946D-B9FC0C423660}" type="pres">
      <dgm:prSet presAssocID="{9C3AF948-168E-4D19-95E4-7E1786E7386A}" presName="parTxOnly" presStyleLbl="node1" presStyleIdx="4" presStyleCnt="9">
        <dgm:presLayoutVars>
          <dgm:chMax val="0"/>
          <dgm:chPref val="0"/>
          <dgm:bulletEnabled val="1"/>
        </dgm:presLayoutVars>
      </dgm:prSet>
      <dgm:spPr/>
    </dgm:pt>
    <dgm:pt modelId="{16DE3876-A796-4A5C-A053-E426B3270728}" type="pres">
      <dgm:prSet presAssocID="{D767F978-32FF-4C20-8ABF-DE8E8A436B6F}" presName="parTxOnlySpace" presStyleCnt="0"/>
      <dgm:spPr/>
    </dgm:pt>
    <dgm:pt modelId="{BA0952FF-0EA6-4863-978F-0805DF82C3B9}" type="pres">
      <dgm:prSet presAssocID="{5551CD7F-55CB-44DB-8A22-E300D783C85D}" presName="parTxOnly" presStyleLbl="node1" presStyleIdx="5" presStyleCnt="9">
        <dgm:presLayoutVars>
          <dgm:chMax val="0"/>
          <dgm:chPref val="0"/>
          <dgm:bulletEnabled val="1"/>
        </dgm:presLayoutVars>
      </dgm:prSet>
      <dgm:spPr/>
    </dgm:pt>
    <dgm:pt modelId="{841DEDA7-3F02-4177-BFDB-D4F7D0CCC585}" type="pres">
      <dgm:prSet presAssocID="{69B8637B-BA6D-40D0-9639-7D74E096555A}" presName="parTxOnlySpace" presStyleCnt="0"/>
      <dgm:spPr/>
    </dgm:pt>
    <dgm:pt modelId="{5494493F-DFB8-43A5-9B2C-C04A37C8AE66}" type="pres">
      <dgm:prSet presAssocID="{E9BD3AA2-C85C-4E57-B4E8-253F22CB7B9F}" presName="parTxOnly" presStyleLbl="node1" presStyleIdx="6" presStyleCnt="9">
        <dgm:presLayoutVars>
          <dgm:chMax val="0"/>
          <dgm:chPref val="0"/>
          <dgm:bulletEnabled val="1"/>
        </dgm:presLayoutVars>
      </dgm:prSet>
      <dgm:spPr/>
    </dgm:pt>
    <dgm:pt modelId="{5D4D9F61-408C-4CFF-B4FD-EE446E7484F4}" type="pres">
      <dgm:prSet presAssocID="{13236962-30EB-42BC-856F-33A0D47B53F7}" presName="parTxOnlySpace" presStyleCnt="0"/>
      <dgm:spPr/>
    </dgm:pt>
    <dgm:pt modelId="{DE44FFAC-02AD-4ED5-B198-096C462E4CBE}" type="pres">
      <dgm:prSet presAssocID="{47BC666E-31AD-4F36-9212-C1E81049B170}" presName="parTxOnly" presStyleLbl="node1" presStyleIdx="7" presStyleCnt="9">
        <dgm:presLayoutVars>
          <dgm:chMax val="0"/>
          <dgm:chPref val="0"/>
          <dgm:bulletEnabled val="1"/>
        </dgm:presLayoutVars>
      </dgm:prSet>
      <dgm:spPr/>
    </dgm:pt>
    <dgm:pt modelId="{197AE00A-1AD0-4E2E-B54C-9BDE6DF5ED56}" type="pres">
      <dgm:prSet presAssocID="{2855C5FA-C042-401C-B470-BB4E2E2C2AF6}" presName="parTxOnlySpace" presStyleCnt="0"/>
      <dgm:spPr/>
    </dgm:pt>
    <dgm:pt modelId="{C86E96E3-DCBC-45F1-B111-644E4C12ACAF}" type="pres">
      <dgm:prSet presAssocID="{E673BE5F-0229-413C-9EF4-3774C5CF2C6F}" presName="parTxOnly" presStyleLbl="node1" presStyleIdx="8" presStyleCnt="9">
        <dgm:presLayoutVars>
          <dgm:chMax val="0"/>
          <dgm:chPref val="0"/>
          <dgm:bulletEnabled val="1"/>
        </dgm:presLayoutVars>
      </dgm:prSet>
      <dgm:spPr/>
    </dgm:pt>
  </dgm:ptLst>
  <dgm:cxnLst>
    <dgm:cxn modelId="{BBDCC603-0F8C-46A3-94FF-6ADAFE9B1431}" type="presOf" srcId="{E673BE5F-0229-413C-9EF4-3774C5CF2C6F}" destId="{C86E96E3-DCBC-45F1-B111-644E4C12ACAF}" srcOrd="0" destOrd="0" presId="urn:microsoft.com/office/officeart/2005/8/layout/chevron1"/>
    <dgm:cxn modelId="{EC43442A-8732-4B34-8DAE-6CD850D7658B}" srcId="{C991E7F2-8833-4D39-B0E0-A9C3111175D7}" destId="{8B4006BA-8DAD-403B-9CB1-3221A5C92B1D}" srcOrd="1" destOrd="0" parTransId="{555863BB-1E58-470C-A17A-1E715ECA886D}" sibTransId="{69AA64ED-45A1-440B-A5D1-65331A6261DF}"/>
    <dgm:cxn modelId="{43B1562A-76E6-43EE-9DAB-15B4C4148EB8}" type="presOf" srcId="{E9BD3AA2-C85C-4E57-B4E8-253F22CB7B9F}" destId="{5494493F-DFB8-43A5-9B2C-C04A37C8AE66}" srcOrd="0" destOrd="0" presId="urn:microsoft.com/office/officeart/2005/8/layout/chevron1"/>
    <dgm:cxn modelId="{322C8039-4FA5-40ED-B761-F3286CBBEFF7}" type="presOf" srcId="{9C3AF948-168E-4D19-95E4-7E1786E7386A}" destId="{9792E7A2-9794-4ED0-946D-B9FC0C423660}" srcOrd="0" destOrd="0" presId="urn:microsoft.com/office/officeart/2005/8/layout/chevron1"/>
    <dgm:cxn modelId="{EC655A4B-3DF5-4E9E-8236-2526F3AD8AA5}" type="presOf" srcId="{7DFFBEB6-DFE5-4672-AAC5-C0EF47E1E2A8}" destId="{09C60420-DBB8-40B5-A09C-596DC8368E64}" srcOrd="0" destOrd="0" presId="urn:microsoft.com/office/officeart/2005/8/layout/chevron1"/>
    <dgm:cxn modelId="{60DD005D-FEE1-4A9D-AD46-491C1BB55476}" srcId="{C991E7F2-8833-4D39-B0E0-A9C3111175D7}" destId="{E673BE5F-0229-413C-9EF4-3774C5CF2C6F}" srcOrd="8" destOrd="0" parTransId="{DAE9FFCB-A624-45CC-AB2F-4C3D156130F8}" sibTransId="{170F2BF5-18FB-4A62-AEE3-8F70FB9B269E}"/>
    <dgm:cxn modelId="{40897B7A-BCB7-402A-B595-F268228B07DC}" srcId="{C991E7F2-8833-4D39-B0E0-A9C3111175D7}" destId="{7DFFBEB6-DFE5-4672-AAC5-C0EF47E1E2A8}" srcOrd="3" destOrd="0" parTransId="{217113AE-E5FC-41F6-B99A-CF9CFFE42EE7}" sibTransId="{C41D60E9-6108-41A3-97BF-E7058836A84F}"/>
    <dgm:cxn modelId="{BBA5D87D-781F-453B-8F3F-9BB048B32F28}" type="presOf" srcId="{8B4006BA-8DAD-403B-9CB1-3221A5C92B1D}" destId="{5C0C0834-1D96-4CDD-8C3E-AFC877C9D554}" srcOrd="0" destOrd="0" presId="urn:microsoft.com/office/officeart/2005/8/layout/chevron1"/>
    <dgm:cxn modelId="{BA19FA7E-A018-4608-845E-9D6793E09B4A}" srcId="{C991E7F2-8833-4D39-B0E0-A9C3111175D7}" destId="{25659E9D-CFA0-4F20-89D7-772FA2D7C6D8}" srcOrd="2" destOrd="0" parTransId="{14F67B3C-50BC-4AD0-8763-94C048D36116}" sibTransId="{7DFC3005-4208-4860-A082-4C8A1BDBD89B}"/>
    <dgm:cxn modelId="{21E88C81-E12E-4924-96DC-EABA64A64574}" type="presOf" srcId="{0E5BDC63-E0DB-4A8B-91E1-B7ED05ADCCCC}" destId="{AEA4EAD8-4477-44AF-952F-1B57958D580A}" srcOrd="0" destOrd="0" presId="urn:microsoft.com/office/officeart/2005/8/layout/chevron1"/>
    <dgm:cxn modelId="{2B95C18D-412E-4BE7-8407-446A9D8FA437}" type="presOf" srcId="{47BC666E-31AD-4F36-9212-C1E81049B170}" destId="{DE44FFAC-02AD-4ED5-B198-096C462E4CBE}" srcOrd="0" destOrd="0" presId="urn:microsoft.com/office/officeart/2005/8/layout/chevron1"/>
    <dgm:cxn modelId="{630EA7A4-C688-482C-A599-7ECC2515FD31}" srcId="{C991E7F2-8833-4D39-B0E0-A9C3111175D7}" destId="{9C3AF948-168E-4D19-95E4-7E1786E7386A}" srcOrd="4" destOrd="0" parTransId="{F26ED63B-790F-4E57-932A-48F2E2A0ABD7}" sibTransId="{D767F978-32FF-4C20-8ABF-DE8E8A436B6F}"/>
    <dgm:cxn modelId="{83D103BB-AA45-4D3E-A3B4-12DF637F65EC}" srcId="{C991E7F2-8833-4D39-B0E0-A9C3111175D7}" destId="{0E5BDC63-E0DB-4A8B-91E1-B7ED05ADCCCC}" srcOrd="0" destOrd="0" parTransId="{0D446813-5646-4CFB-9057-001C129D8E3A}" sibTransId="{4292C39C-7F9A-4BD6-A80A-352F11A66A6E}"/>
    <dgm:cxn modelId="{C31F51D2-65F4-4F2C-BA16-37BC10ECD691}" type="presOf" srcId="{C991E7F2-8833-4D39-B0E0-A9C3111175D7}" destId="{8D46A0C1-9FD1-49D2-9161-9C5DFB5BA1D7}" srcOrd="0" destOrd="0" presId="urn:microsoft.com/office/officeart/2005/8/layout/chevron1"/>
    <dgm:cxn modelId="{43C889DB-FE1C-432D-930C-EB6C01498E05}" type="presOf" srcId="{5551CD7F-55CB-44DB-8A22-E300D783C85D}" destId="{BA0952FF-0EA6-4863-978F-0805DF82C3B9}" srcOrd="0" destOrd="0" presId="urn:microsoft.com/office/officeart/2005/8/layout/chevron1"/>
    <dgm:cxn modelId="{FB41E2E0-1BDE-453D-AA19-45EC79CC1A83}" srcId="{C991E7F2-8833-4D39-B0E0-A9C3111175D7}" destId="{47BC666E-31AD-4F36-9212-C1E81049B170}" srcOrd="7" destOrd="0" parTransId="{49FE111E-BA42-433E-AD42-273B76D8586F}" sibTransId="{2855C5FA-C042-401C-B470-BB4E2E2C2AF6}"/>
    <dgm:cxn modelId="{FF6C1EE6-F951-417C-A8B7-432772CE2900}" srcId="{C991E7F2-8833-4D39-B0E0-A9C3111175D7}" destId="{E9BD3AA2-C85C-4E57-B4E8-253F22CB7B9F}" srcOrd="6" destOrd="0" parTransId="{E96062E4-2180-4B09-B507-FCCBA9459FB0}" sibTransId="{13236962-30EB-42BC-856F-33A0D47B53F7}"/>
    <dgm:cxn modelId="{14719BEB-2959-45D9-BF83-ED7CC36C8D83}" type="presOf" srcId="{25659E9D-CFA0-4F20-89D7-772FA2D7C6D8}" destId="{4791F435-FE5A-406F-AACB-F4FD605F49DA}" srcOrd="0" destOrd="0" presId="urn:microsoft.com/office/officeart/2005/8/layout/chevron1"/>
    <dgm:cxn modelId="{E5183AEC-CD7C-46D6-A57D-3A51DE4A0444}" srcId="{C991E7F2-8833-4D39-B0E0-A9C3111175D7}" destId="{5551CD7F-55CB-44DB-8A22-E300D783C85D}" srcOrd="5" destOrd="0" parTransId="{0AB58BB3-2F09-4D12-BCA6-A9066DDC80F4}" sibTransId="{69B8637B-BA6D-40D0-9639-7D74E096555A}"/>
    <dgm:cxn modelId="{B7FD4007-A2EF-49F4-ABC6-3F63BF815260}" type="presParOf" srcId="{8D46A0C1-9FD1-49D2-9161-9C5DFB5BA1D7}" destId="{AEA4EAD8-4477-44AF-952F-1B57958D580A}" srcOrd="0" destOrd="0" presId="urn:microsoft.com/office/officeart/2005/8/layout/chevron1"/>
    <dgm:cxn modelId="{CCD303FF-669E-41AE-A080-6913FA3FFE1A}" type="presParOf" srcId="{8D46A0C1-9FD1-49D2-9161-9C5DFB5BA1D7}" destId="{CFDB8B09-3C58-4DB8-9633-E82A88F69EAA}" srcOrd="1" destOrd="0" presId="urn:microsoft.com/office/officeart/2005/8/layout/chevron1"/>
    <dgm:cxn modelId="{D89FC594-0D26-412C-9CC9-6BB8A4095CB3}" type="presParOf" srcId="{8D46A0C1-9FD1-49D2-9161-9C5DFB5BA1D7}" destId="{5C0C0834-1D96-4CDD-8C3E-AFC877C9D554}" srcOrd="2" destOrd="0" presId="urn:microsoft.com/office/officeart/2005/8/layout/chevron1"/>
    <dgm:cxn modelId="{D24F6885-BDB3-4E34-BCE2-D80F5AA6B93B}" type="presParOf" srcId="{8D46A0C1-9FD1-49D2-9161-9C5DFB5BA1D7}" destId="{2AF2B251-0ADD-401E-8AD1-25F08FCFB9E4}" srcOrd="3" destOrd="0" presId="urn:microsoft.com/office/officeart/2005/8/layout/chevron1"/>
    <dgm:cxn modelId="{1842FA29-A924-471A-AD80-FBDF02B2B3D0}" type="presParOf" srcId="{8D46A0C1-9FD1-49D2-9161-9C5DFB5BA1D7}" destId="{4791F435-FE5A-406F-AACB-F4FD605F49DA}" srcOrd="4" destOrd="0" presId="urn:microsoft.com/office/officeart/2005/8/layout/chevron1"/>
    <dgm:cxn modelId="{82C6218E-46F7-4145-B7AB-4F0F33DE5185}" type="presParOf" srcId="{8D46A0C1-9FD1-49D2-9161-9C5DFB5BA1D7}" destId="{3F4E4AC5-65B9-45B3-AFAD-396D4647D582}" srcOrd="5" destOrd="0" presId="urn:microsoft.com/office/officeart/2005/8/layout/chevron1"/>
    <dgm:cxn modelId="{5BF03DE0-B0CB-4CC2-BD46-F00C2C4D48B0}" type="presParOf" srcId="{8D46A0C1-9FD1-49D2-9161-9C5DFB5BA1D7}" destId="{09C60420-DBB8-40B5-A09C-596DC8368E64}" srcOrd="6" destOrd="0" presId="urn:microsoft.com/office/officeart/2005/8/layout/chevron1"/>
    <dgm:cxn modelId="{1D12EBE2-3D37-4D6E-9AB6-1D4EED1BF84A}" type="presParOf" srcId="{8D46A0C1-9FD1-49D2-9161-9C5DFB5BA1D7}" destId="{577A67E8-336B-4F43-96D3-FA00AD52E70C}" srcOrd="7" destOrd="0" presId="urn:microsoft.com/office/officeart/2005/8/layout/chevron1"/>
    <dgm:cxn modelId="{C32D5054-C216-4526-8213-924D533F3884}" type="presParOf" srcId="{8D46A0C1-9FD1-49D2-9161-9C5DFB5BA1D7}" destId="{9792E7A2-9794-4ED0-946D-B9FC0C423660}" srcOrd="8" destOrd="0" presId="urn:microsoft.com/office/officeart/2005/8/layout/chevron1"/>
    <dgm:cxn modelId="{D75403B2-D19C-4343-85EC-F66FF224F74E}" type="presParOf" srcId="{8D46A0C1-9FD1-49D2-9161-9C5DFB5BA1D7}" destId="{16DE3876-A796-4A5C-A053-E426B3270728}" srcOrd="9" destOrd="0" presId="urn:microsoft.com/office/officeart/2005/8/layout/chevron1"/>
    <dgm:cxn modelId="{7C4B2712-DF9A-4750-B8B9-DAEE633631D0}" type="presParOf" srcId="{8D46A0C1-9FD1-49D2-9161-9C5DFB5BA1D7}" destId="{BA0952FF-0EA6-4863-978F-0805DF82C3B9}" srcOrd="10" destOrd="0" presId="urn:microsoft.com/office/officeart/2005/8/layout/chevron1"/>
    <dgm:cxn modelId="{07117C85-B9B4-45CA-84F7-11EFFAFBB16E}" type="presParOf" srcId="{8D46A0C1-9FD1-49D2-9161-9C5DFB5BA1D7}" destId="{841DEDA7-3F02-4177-BFDB-D4F7D0CCC585}" srcOrd="11" destOrd="0" presId="urn:microsoft.com/office/officeart/2005/8/layout/chevron1"/>
    <dgm:cxn modelId="{C0ACAC63-6E83-4A35-98EA-A13062D0BC04}" type="presParOf" srcId="{8D46A0C1-9FD1-49D2-9161-9C5DFB5BA1D7}" destId="{5494493F-DFB8-43A5-9B2C-C04A37C8AE66}" srcOrd="12" destOrd="0" presId="urn:microsoft.com/office/officeart/2005/8/layout/chevron1"/>
    <dgm:cxn modelId="{C409A8BD-60EE-42E9-9264-804F87A58EE9}" type="presParOf" srcId="{8D46A0C1-9FD1-49D2-9161-9C5DFB5BA1D7}" destId="{5D4D9F61-408C-4CFF-B4FD-EE446E7484F4}" srcOrd="13" destOrd="0" presId="urn:microsoft.com/office/officeart/2005/8/layout/chevron1"/>
    <dgm:cxn modelId="{16A7CBB2-593C-4BEE-A381-2133ECC008C1}" type="presParOf" srcId="{8D46A0C1-9FD1-49D2-9161-9C5DFB5BA1D7}" destId="{DE44FFAC-02AD-4ED5-B198-096C462E4CBE}" srcOrd="14" destOrd="0" presId="urn:microsoft.com/office/officeart/2005/8/layout/chevron1"/>
    <dgm:cxn modelId="{C29C2D0C-3DF2-4FA5-9E45-F0295E09E719}" type="presParOf" srcId="{8D46A0C1-9FD1-49D2-9161-9C5DFB5BA1D7}" destId="{197AE00A-1AD0-4E2E-B54C-9BDE6DF5ED56}" srcOrd="15" destOrd="0" presId="urn:microsoft.com/office/officeart/2005/8/layout/chevron1"/>
    <dgm:cxn modelId="{4FBD57EE-C594-4E39-B62E-178F41DAA13E}" type="presParOf" srcId="{8D46A0C1-9FD1-49D2-9161-9C5DFB5BA1D7}" destId="{C86E96E3-DCBC-45F1-B111-644E4C12ACAF}" srcOrd="16" destOrd="0" presId="urn:microsoft.com/office/officeart/2005/8/layout/chevron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991E7F2-8833-4D39-B0E0-A9C3111175D7}" type="doc">
      <dgm:prSet loTypeId="urn:microsoft.com/office/officeart/2005/8/layout/chevron1" loCatId="process" qsTypeId="urn:microsoft.com/office/officeart/2005/8/quickstyle/simple1" qsCatId="simple" csTypeId="urn:microsoft.com/office/officeart/2005/8/colors/accent1_2" csCatId="accent1" phldr="1"/>
      <dgm:spPr/>
      <dgm:t>
        <a:bodyPr/>
        <a:lstStyle/>
        <a:p>
          <a:endParaRPr lang="en-US"/>
        </a:p>
      </dgm:t>
    </dgm:pt>
    <dgm:pt modelId="{0E5BDC63-E0DB-4A8B-91E1-B7ED05ADCCCC}">
      <dgm:prSet/>
      <dgm:spPr/>
      <dgm:t>
        <a:bodyPr/>
        <a:lstStyle/>
        <a:p>
          <a:r>
            <a:rPr lang="en-US" dirty="0"/>
            <a:t>Data</a:t>
          </a:r>
        </a:p>
      </dgm:t>
    </dgm:pt>
    <dgm:pt modelId="{0D446813-5646-4CFB-9057-001C129D8E3A}" type="parTrans" cxnId="{83D103BB-AA45-4D3E-A3B4-12DF637F65EC}">
      <dgm:prSet/>
      <dgm:spPr/>
      <dgm:t>
        <a:bodyPr/>
        <a:lstStyle/>
        <a:p>
          <a:endParaRPr lang="en-US"/>
        </a:p>
      </dgm:t>
    </dgm:pt>
    <dgm:pt modelId="{4292C39C-7F9A-4BD6-A80A-352F11A66A6E}" type="sibTrans" cxnId="{83D103BB-AA45-4D3E-A3B4-12DF637F65EC}">
      <dgm:prSet/>
      <dgm:spPr/>
      <dgm:t>
        <a:bodyPr/>
        <a:lstStyle/>
        <a:p>
          <a:endParaRPr lang="en-US"/>
        </a:p>
      </dgm:t>
    </dgm:pt>
    <dgm:pt modelId="{8B4006BA-8DAD-403B-9CB1-3221A5C92B1D}">
      <dgm:prSet/>
      <dgm:spPr/>
      <dgm:t>
        <a:bodyPr/>
        <a:lstStyle/>
        <a:p>
          <a:r>
            <a:rPr lang="en-US" dirty="0"/>
            <a:t>Dark Current Correction</a:t>
          </a:r>
        </a:p>
      </dgm:t>
    </dgm:pt>
    <dgm:pt modelId="{555863BB-1E58-470C-A17A-1E715ECA886D}" type="parTrans" cxnId="{EC43442A-8732-4B34-8DAE-6CD850D7658B}">
      <dgm:prSet/>
      <dgm:spPr/>
      <dgm:t>
        <a:bodyPr/>
        <a:lstStyle/>
        <a:p>
          <a:endParaRPr lang="en-US"/>
        </a:p>
      </dgm:t>
    </dgm:pt>
    <dgm:pt modelId="{69AA64ED-45A1-440B-A5D1-65331A6261DF}" type="sibTrans" cxnId="{EC43442A-8732-4B34-8DAE-6CD850D7658B}">
      <dgm:prSet/>
      <dgm:spPr/>
      <dgm:t>
        <a:bodyPr/>
        <a:lstStyle/>
        <a:p>
          <a:endParaRPr lang="en-US"/>
        </a:p>
      </dgm:t>
    </dgm:pt>
    <dgm:pt modelId="{7DFFBEB6-DFE5-4672-AAC5-C0EF47E1E2A8}">
      <dgm:prSet/>
      <dgm:spPr>
        <a:solidFill>
          <a:srgbClr val="C00000"/>
        </a:solidFill>
      </dgm:spPr>
      <dgm:t>
        <a:bodyPr/>
        <a:lstStyle/>
        <a:p>
          <a:r>
            <a:rPr lang="en-US" dirty="0"/>
            <a:t>Altitude Registration</a:t>
          </a:r>
        </a:p>
      </dgm:t>
    </dgm:pt>
    <dgm:pt modelId="{217113AE-E5FC-41F6-B99A-CF9CFFE42EE7}" type="parTrans" cxnId="{40897B7A-BCB7-402A-B595-F268228B07DC}">
      <dgm:prSet/>
      <dgm:spPr/>
      <dgm:t>
        <a:bodyPr/>
        <a:lstStyle/>
        <a:p>
          <a:endParaRPr lang="en-US"/>
        </a:p>
      </dgm:t>
    </dgm:pt>
    <dgm:pt modelId="{C41D60E9-6108-41A3-97BF-E7058836A84F}" type="sibTrans" cxnId="{40897B7A-BCB7-402A-B595-F268228B07DC}">
      <dgm:prSet/>
      <dgm:spPr/>
      <dgm:t>
        <a:bodyPr/>
        <a:lstStyle/>
        <a:p>
          <a:endParaRPr lang="en-US"/>
        </a:p>
      </dgm:t>
    </dgm:pt>
    <dgm:pt modelId="{9C3AF948-168E-4D19-95E4-7E1786E7386A}">
      <dgm:prSet/>
      <dgm:spPr/>
      <dgm:t>
        <a:bodyPr/>
        <a:lstStyle/>
        <a:p>
          <a:r>
            <a:rPr lang="en-US"/>
            <a:t>Inversion</a:t>
          </a:r>
          <a:endParaRPr lang="en-US" dirty="0"/>
        </a:p>
      </dgm:t>
    </dgm:pt>
    <dgm:pt modelId="{F26ED63B-790F-4E57-932A-48F2E2A0ABD7}" type="parTrans" cxnId="{630EA7A4-C688-482C-A599-7ECC2515FD31}">
      <dgm:prSet/>
      <dgm:spPr/>
      <dgm:t>
        <a:bodyPr/>
        <a:lstStyle/>
        <a:p>
          <a:endParaRPr lang="en-US"/>
        </a:p>
      </dgm:t>
    </dgm:pt>
    <dgm:pt modelId="{D767F978-32FF-4C20-8ABF-DE8E8A436B6F}" type="sibTrans" cxnId="{630EA7A4-C688-482C-A599-7ECC2515FD31}">
      <dgm:prSet/>
      <dgm:spPr/>
      <dgm:t>
        <a:bodyPr/>
        <a:lstStyle/>
        <a:p>
          <a:endParaRPr lang="en-US"/>
        </a:p>
      </dgm:t>
    </dgm:pt>
    <dgm:pt modelId="{5551CD7F-55CB-44DB-8A22-E300D783C85D}">
      <dgm:prSet/>
      <dgm:spPr/>
      <dgm:t>
        <a:bodyPr/>
        <a:lstStyle/>
        <a:p>
          <a:r>
            <a:rPr lang="en-US"/>
            <a:t>Altitude Adjustment</a:t>
          </a:r>
          <a:endParaRPr lang="en-US" dirty="0"/>
        </a:p>
      </dgm:t>
    </dgm:pt>
    <dgm:pt modelId="{0AB58BB3-2F09-4D12-BCA6-A9066DDC80F4}" type="parTrans" cxnId="{E5183AEC-CD7C-46D6-A57D-3A51DE4A0444}">
      <dgm:prSet/>
      <dgm:spPr/>
      <dgm:t>
        <a:bodyPr/>
        <a:lstStyle/>
        <a:p>
          <a:endParaRPr lang="en-US"/>
        </a:p>
      </dgm:t>
    </dgm:pt>
    <dgm:pt modelId="{69B8637B-BA6D-40D0-9639-7D74E096555A}" type="sibTrans" cxnId="{E5183AEC-CD7C-46D6-A57D-3A51DE4A0444}">
      <dgm:prSet/>
      <dgm:spPr/>
      <dgm:t>
        <a:bodyPr/>
        <a:lstStyle/>
        <a:p>
          <a:endParaRPr lang="en-US"/>
        </a:p>
      </dgm:t>
    </dgm:pt>
    <dgm:pt modelId="{E9BD3AA2-C85C-4E57-B4E8-253F22CB7B9F}">
      <dgm:prSet/>
      <dgm:spPr/>
      <dgm:t>
        <a:bodyPr/>
        <a:lstStyle/>
        <a:p>
          <a:r>
            <a:rPr lang="en-US"/>
            <a:t>Filtering and Binning</a:t>
          </a:r>
          <a:endParaRPr lang="en-US" dirty="0"/>
        </a:p>
      </dgm:t>
    </dgm:pt>
    <dgm:pt modelId="{E96062E4-2180-4B09-B507-FCCBA9459FB0}" type="parTrans" cxnId="{FF6C1EE6-F951-417C-A8B7-432772CE2900}">
      <dgm:prSet/>
      <dgm:spPr/>
      <dgm:t>
        <a:bodyPr/>
        <a:lstStyle/>
        <a:p>
          <a:endParaRPr lang="en-US"/>
        </a:p>
      </dgm:t>
    </dgm:pt>
    <dgm:pt modelId="{13236962-30EB-42BC-856F-33A0D47B53F7}" type="sibTrans" cxnId="{FF6C1EE6-F951-417C-A8B7-432772CE2900}">
      <dgm:prSet/>
      <dgm:spPr/>
      <dgm:t>
        <a:bodyPr/>
        <a:lstStyle/>
        <a:p>
          <a:endParaRPr lang="en-US"/>
        </a:p>
      </dgm:t>
    </dgm:pt>
    <dgm:pt modelId="{47BC666E-31AD-4F36-9212-C1E81049B170}">
      <dgm:prSet/>
      <dgm:spPr/>
      <dgm:t>
        <a:bodyPr/>
        <a:lstStyle/>
        <a:p>
          <a:r>
            <a:rPr lang="en-US" dirty="0"/>
            <a:t>Peeling</a:t>
          </a:r>
        </a:p>
      </dgm:t>
    </dgm:pt>
    <dgm:pt modelId="{49FE111E-BA42-433E-AD42-273B76D8586F}" type="parTrans" cxnId="{FB41E2E0-1BDE-453D-AA19-45EC79CC1A83}">
      <dgm:prSet/>
      <dgm:spPr/>
      <dgm:t>
        <a:bodyPr/>
        <a:lstStyle/>
        <a:p>
          <a:endParaRPr lang="en-US"/>
        </a:p>
      </dgm:t>
    </dgm:pt>
    <dgm:pt modelId="{2855C5FA-C042-401C-B470-BB4E2E2C2AF6}" type="sibTrans" cxnId="{FB41E2E0-1BDE-453D-AA19-45EC79CC1A83}">
      <dgm:prSet/>
      <dgm:spPr/>
      <dgm:t>
        <a:bodyPr/>
        <a:lstStyle/>
        <a:p>
          <a:endParaRPr lang="en-US"/>
        </a:p>
      </dgm:t>
    </dgm:pt>
    <dgm:pt modelId="{E673BE5F-0229-413C-9EF4-3774C5CF2C6F}">
      <dgm:prSet/>
      <dgm:spPr/>
      <dgm:t>
        <a:bodyPr/>
        <a:lstStyle/>
        <a:p>
          <a:r>
            <a:rPr lang="en-US" dirty="0"/>
            <a:t>Products</a:t>
          </a:r>
        </a:p>
      </dgm:t>
    </dgm:pt>
    <dgm:pt modelId="{DAE9FFCB-A624-45CC-AB2F-4C3D156130F8}" type="parTrans" cxnId="{60DD005D-FEE1-4A9D-AD46-491C1BB55476}">
      <dgm:prSet/>
      <dgm:spPr/>
      <dgm:t>
        <a:bodyPr/>
        <a:lstStyle/>
        <a:p>
          <a:endParaRPr lang="en-US"/>
        </a:p>
      </dgm:t>
    </dgm:pt>
    <dgm:pt modelId="{170F2BF5-18FB-4A62-AEE3-8F70FB9B269E}" type="sibTrans" cxnId="{60DD005D-FEE1-4A9D-AD46-491C1BB55476}">
      <dgm:prSet/>
      <dgm:spPr/>
      <dgm:t>
        <a:bodyPr/>
        <a:lstStyle/>
        <a:p>
          <a:endParaRPr lang="en-US"/>
        </a:p>
      </dgm:t>
    </dgm:pt>
    <dgm:pt modelId="{25659E9D-CFA0-4F20-89D7-772FA2D7C6D8}">
      <dgm:prSet/>
      <dgm:spPr/>
      <dgm:t>
        <a:bodyPr/>
        <a:lstStyle/>
        <a:p>
          <a:r>
            <a:rPr lang="en-US" dirty="0"/>
            <a:t>Wavelength Calibration</a:t>
          </a:r>
        </a:p>
      </dgm:t>
    </dgm:pt>
    <dgm:pt modelId="{14F67B3C-50BC-4AD0-8763-94C048D36116}" type="parTrans" cxnId="{BA19FA7E-A018-4608-845E-9D6793E09B4A}">
      <dgm:prSet/>
      <dgm:spPr/>
      <dgm:t>
        <a:bodyPr/>
        <a:lstStyle/>
        <a:p>
          <a:endParaRPr lang="en-US"/>
        </a:p>
      </dgm:t>
    </dgm:pt>
    <dgm:pt modelId="{7DFC3005-4208-4860-A082-4C8A1BDBD89B}" type="sibTrans" cxnId="{BA19FA7E-A018-4608-845E-9D6793E09B4A}">
      <dgm:prSet/>
      <dgm:spPr/>
      <dgm:t>
        <a:bodyPr/>
        <a:lstStyle/>
        <a:p>
          <a:endParaRPr lang="en-US"/>
        </a:p>
      </dgm:t>
    </dgm:pt>
    <dgm:pt modelId="{8D46A0C1-9FD1-49D2-9161-9C5DFB5BA1D7}" type="pres">
      <dgm:prSet presAssocID="{C991E7F2-8833-4D39-B0E0-A9C3111175D7}" presName="Name0" presStyleCnt="0">
        <dgm:presLayoutVars>
          <dgm:dir/>
          <dgm:animLvl val="lvl"/>
          <dgm:resizeHandles val="exact"/>
        </dgm:presLayoutVars>
      </dgm:prSet>
      <dgm:spPr/>
    </dgm:pt>
    <dgm:pt modelId="{AEA4EAD8-4477-44AF-952F-1B57958D580A}" type="pres">
      <dgm:prSet presAssocID="{0E5BDC63-E0DB-4A8B-91E1-B7ED05ADCCCC}" presName="parTxOnly" presStyleLbl="node1" presStyleIdx="0" presStyleCnt="9">
        <dgm:presLayoutVars>
          <dgm:chMax val="0"/>
          <dgm:chPref val="0"/>
          <dgm:bulletEnabled val="1"/>
        </dgm:presLayoutVars>
      </dgm:prSet>
      <dgm:spPr/>
    </dgm:pt>
    <dgm:pt modelId="{CFDB8B09-3C58-4DB8-9633-E82A88F69EAA}" type="pres">
      <dgm:prSet presAssocID="{4292C39C-7F9A-4BD6-A80A-352F11A66A6E}" presName="parTxOnlySpace" presStyleCnt="0"/>
      <dgm:spPr/>
    </dgm:pt>
    <dgm:pt modelId="{5C0C0834-1D96-4CDD-8C3E-AFC877C9D554}" type="pres">
      <dgm:prSet presAssocID="{8B4006BA-8DAD-403B-9CB1-3221A5C92B1D}" presName="parTxOnly" presStyleLbl="node1" presStyleIdx="1" presStyleCnt="9">
        <dgm:presLayoutVars>
          <dgm:chMax val="0"/>
          <dgm:chPref val="0"/>
          <dgm:bulletEnabled val="1"/>
        </dgm:presLayoutVars>
      </dgm:prSet>
      <dgm:spPr/>
    </dgm:pt>
    <dgm:pt modelId="{2AF2B251-0ADD-401E-8AD1-25F08FCFB9E4}" type="pres">
      <dgm:prSet presAssocID="{69AA64ED-45A1-440B-A5D1-65331A6261DF}" presName="parTxOnlySpace" presStyleCnt="0"/>
      <dgm:spPr/>
    </dgm:pt>
    <dgm:pt modelId="{4791F435-FE5A-406F-AACB-F4FD605F49DA}" type="pres">
      <dgm:prSet presAssocID="{25659E9D-CFA0-4F20-89D7-772FA2D7C6D8}" presName="parTxOnly" presStyleLbl="node1" presStyleIdx="2" presStyleCnt="9">
        <dgm:presLayoutVars>
          <dgm:chMax val="0"/>
          <dgm:chPref val="0"/>
          <dgm:bulletEnabled val="1"/>
        </dgm:presLayoutVars>
      </dgm:prSet>
      <dgm:spPr/>
    </dgm:pt>
    <dgm:pt modelId="{3F4E4AC5-65B9-45B3-AFAD-396D4647D582}" type="pres">
      <dgm:prSet presAssocID="{7DFC3005-4208-4860-A082-4C8A1BDBD89B}" presName="parTxOnlySpace" presStyleCnt="0"/>
      <dgm:spPr/>
    </dgm:pt>
    <dgm:pt modelId="{09C60420-DBB8-40B5-A09C-596DC8368E64}" type="pres">
      <dgm:prSet presAssocID="{7DFFBEB6-DFE5-4672-AAC5-C0EF47E1E2A8}" presName="parTxOnly" presStyleLbl="node1" presStyleIdx="3" presStyleCnt="9">
        <dgm:presLayoutVars>
          <dgm:chMax val="0"/>
          <dgm:chPref val="0"/>
          <dgm:bulletEnabled val="1"/>
        </dgm:presLayoutVars>
      </dgm:prSet>
      <dgm:spPr/>
    </dgm:pt>
    <dgm:pt modelId="{577A67E8-336B-4F43-96D3-FA00AD52E70C}" type="pres">
      <dgm:prSet presAssocID="{C41D60E9-6108-41A3-97BF-E7058836A84F}" presName="parTxOnlySpace" presStyleCnt="0"/>
      <dgm:spPr/>
    </dgm:pt>
    <dgm:pt modelId="{9792E7A2-9794-4ED0-946D-B9FC0C423660}" type="pres">
      <dgm:prSet presAssocID="{9C3AF948-168E-4D19-95E4-7E1786E7386A}" presName="parTxOnly" presStyleLbl="node1" presStyleIdx="4" presStyleCnt="9">
        <dgm:presLayoutVars>
          <dgm:chMax val="0"/>
          <dgm:chPref val="0"/>
          <dgm:bulletEnabled val="1"/>
        </dgm:presLayoutVars>
      </dgm:prSet>
      <dgm:spPr/>
    </dgm:pt>
    <dgm:pt modelId="{16DE3876-A796-4A5C-A053-E426B3270728}" type="pres">
      <dgm:prSet presAssocID="{D767F978-32FF-4C20-8ABF-DE8E8A436B6F}" presName="parTxOnlySpace" presStyleCnt="0"/>
      <dgm:spPr/>
    </dgm:pt>
    <dgm:pt modelId="{BA0952FF-0EA6-4863-978F-0805DF82C3B9}" type="pres">
      <dgm:prSet presAssocID="{5551CD7F-55CB-44DB-8A22-E300D783C85D}" presName="parTxOnly" presStyleLbl="node1" presStyleIdx="5" presStyleCnt="9">
        <dgm:presLayoutVars>
          <dgm:chMax val="0"/>
          <dgm:chPref val="0"/>
          <dgm:bulletEnabled val="1"/>
        </dgm:presLayoutVars>
      </dgm:prSet>
      <dgm:spPr/>
    </dgm:pt>
    <dgm:pt modelId="{841DEDA7-3F02-4177-BFDB-D4F7D0CCC585}" type="pres">
      <dgm:prSet presAssocID="{69B8637B-BA6D-40D0-9639-7D74E096555A}" presName="parTxOnlySpace" presStyleCnt="0"/>
      <dgm:spPr/>
    </dgm:pt>
    <dgm:pt modelId="{5494493F-DFB8-43A5-9B2C-C04A37C8AE66}" type="pres">
      <dgm:prSet presAssocID="{E9BD3AA2-C85C-4E57-B4E8-253F22CB7B9F}" presName="parTxOnly" presStyleLbl="node1" presStyleIdx="6" presStyleCnt="9">
        <dgm:presLayoutVars>
          <dgm:chMax val="0"/>
          <dgm:chPref val="0"/>
          <dgm:bulletEnabled val="1"/>
        </dgm:presLayoutVars>
      </dgm:prSet>
      <dgm:spPr/>
    </dgm:pt>
    <dgm:pt modelId="{5D4D9F61-408C-4CFF-B4FD-EE446E7484F4}" type="pres">
      <dgm:prSet presAssocID="{13236962-30EB-42BC-856F-33A0D47B53F7}" presName="parTxOnlySpace" presStyleCnt="0"/>
      <dgm:spPr/>
    </dgm:pt>
    <dgm:pt modelId="{DE44FFAC-02AD-4ED5-B198-096C462E4CBE}" type="pres">
      <dgm:prSet presAssocID="{47BC666E-31AD-4F36-9212-C1E81049B170}" presName="parTxOnly" presStyleLbl="node1" presStyleIdx="7" presStyleCnt="9">
        <dgm:presLayoutVars>
          <dgm:chMax val="0"/>
          <dgm:chPref val="0"/>
          <dgm:bulletEnabled val="1"/>
        </dgm:presLayoutVars>
      </dgm:prSet>
      <dgm:spPr/>
    </dgm:pt>
    <dgm:pt modelId="{197AE00A-1AD0-4E2E-B54C-9BDE6DF5ED56}" type="pres">
      <dgm:prSet presAssocID="{2855C5FA-C042-401C-B470-BB4E2E2C2AF6}" presName="parTxOnlySpace" presStyleCnt="0"/>
      <dgm:spPr/>
    </dgm:pt>
    <dgm:pt modelId="{C86E96E3-DCBC-45F1-B111-644E4C12ACAF}" type="pres">
      <dgm:prSet presAssocID="{E673BE5F-0229-413C-9EF4-3774C5CF2C6F}" presName="parTxOnly" presStyleLbl="node1" presStyleIdx="8" presStyleCnt="9">
        <dgm:presLayoutVars>
          <dgm:chMax val="0"/>
          <dgm:chPref val="0"/>
          <dgm:bulletEnabled val="1"/>
        </dgm:presLayoutVars>
      </dgm:prSet>
      <dgm:spPr/>
    </dgm:pt>
  </dgm:ptLst>
  <dgm:cxnLst>
    <dgm:cxn modelId="{BBDCC603-0F8C-46A3-94FF-6ADAFE9B1431}" type="presOf" srcId="{E673BE5F-0229-413C-9EF4-3774C5CF2C6F}" destId="{C86E96E3-DCBC-45F1-B111-644E4C12ACAF}" srcOrd="0" destOrd="0" presId="urn:microsoft.com/office/officeart/2005/8/layout/chevron1"/>
    <dgm:cxn modelId="{EC43442A-8732-4B34-8DAE-6CD850D7658B}" srcId="{C991E7F2-8833-4D39-B0E0-A9C3111175D7}" destId="{8B4006BA-8DAD-403B-9CB1-3221A5C92B1D}" srcOrd="1" destOrd="0" parTransId="{555863BB-1E58-470C-A17A-1E715ECA886D}" sibTransId="{69AA64ED-45A1-440B-A5D1-65331A6261DF}"/>
    <dgm:cxn modelId="{43B1562A-76E6-43EE-9DAB-15B4C4148EB8}" type="presOf" srcId="{E9BD3AA2-C85C-4E57-B4E8-253F22CB7B9F}" destId="{5494493F-DFB8-43A5-9B2C-C04A37C8AE66}" srcOrd="0" destOrd="0" presId="urn:microsoft.com/office/officeart/2005/8/layout/chevron1"/>
    <dgm:cxn modelId="{322C8039-4FA5-40ED-B761-F3286CBBEFF7}" type="presOf" srcId="{9C3AF948-168E-4D19-95E4-7E1786E7386A}" destId="{9792E7A2-9794-4ED0-946D-B9FC0C423660}" srcOrd="0" destOrd="0" presId="urn:microsoft.com/office/officeart/2005/8/layout/chevron1"/>
    <dgm:cxn modelId="{EC655A4B-3DF5-4E9E-8236-2526F3AD8AA5}" type="presOf" srcId="{7DFFBEB6-DFE5-4672-AAC5-C0EF47E1E2A8}" destId="{09C60420-DBB8-40B5-A09C-596DC8368E64}" srcOrd="0" destOrd="0" presId="urn:microsoft.com/office/officeart/2005/8/layout/chevron1"/>
    <dgm:cxn modelId="{60DD005D-FEE1-4A9D-AD46-491C1BB55476}" srcId="{C991E7F2-8833-4D39-B0E0-A9C3111175D7}" destId="{E673BE5F-0229-413C-9EF4-3774C5CF2C6F}" srcOrd="8" destOrd="0" parTransId="{DAE9FFCB-A624-45CC-AB2F-4C3D156130F8}" sibTransId="{170F2BF5-18FB-4A62-AEE3-8F70FB9B269E}"/>
    <dgm:cxn modelId="{40897B7A-BCB7-402A-B595-F268228B07DC}" srcId="{C991E7F2-8833-4D39-B0E0-A9C3111175D7}" destId="{7DFFBEB6-DFE5-4672-AAC5-C0EF47E1E2A8}" srcOrd="3" destOrd="0" parTransId="{217113AE-E5FC-41F6-B99A-CF9CFFE42EE7}" sibTransId="{C41D60E9-6108-41A3-97BF-E7058836A84F}"/>
    <dgm:cxn modelId="{BBA5D87D-781F-453B-8F3F-9BB048B32F28}" type="presOf" srcId="{8B4006BA-8DAD-403B-9CB1-3221A5C92B1D}" destId="{5C0C0834-1D96-4CDD-8C3E-AFC877C9D554}" srcOrd="0" destOrd="0" presId="urn:microsoft.com/office/officeart/2005/8/layout/chevron1"/>
    <dgm:cxn modelId="{BA19FA7E-A018-4608-845E-9D6793E09B4A}" srcId="{C991E7F2-8833-4D39-B0E0-A9C3111175D7}" destId="{25659E9D-CFA0-4F20-89D7-772FA2D7C6D8}" srcOrd="2" destOrd="0" parTransId="{14F67B3C-50BC-4AD0-8763-94C048D36116}" sibTransId="{7DFC3005-4208-4860-A082-4C8A1BDBD89B}"/>
    <dgm:cxn modelId="{21E88C81-E12E-4924-96DC-EABA64A64574}" type="presOf" srcId="{0E5BDC63-E0DB-4A8B-91E1-B7ED05ADCCCC}" destId="{AEA4EAD8-4477-44AF-952F-1B57958D580A}" srcOrd="0" destOrd="0" presId="urn:microsoft.com/office/officeart/2005/8/layout/chevron1"/>
    <dgm:cxn modelId="{2B95C18D-412E-4BE7-8407-446A9D8FA437}" type="presOf" srcId="{47BC666E-31AD-4F36-9212-C1E81049B170}" destId="{DE44FFAC-02AD-4ED5-B198-096C462E4CBE}" srcOrd="0" destOrd="0" presId="urn:microsoft.com/office/officeart/2005/8/layout/chevron1"/>
    <dgm:cxn modelId="{630EA7A4-C688-482C-A599-7ECC2515FD31}" srcId="{C991E7F2-8833-4D39-B0E0-A9C3111175D7}" destId="{9C3AF948-168E-4D19-95E4-7E1786E7386A}" srcOrd="4" destOrd="0" parTransId="{F26ED63B-790F-4E57-932A-48F2E2A0ABD7}" sibTransId="{D767F978-32FF-4C20-8ABF-DE8E8A436B6F}"/>
    <dgm:cxn modelId="{83D103BB-AA45-4D3E-A3B4-12DF637F65EC}" srcId="{C991E7F2-8833-4D39-B0E0-A9C3111175D7}" destId="{0E5BDC63-E0DB-4A8B-91E1-B7ED05ADCCCC}" srcOrd="0" destOrd="0" parTransId="{0D446813-5646-4CFB-9057-001C129D8E3A}" sibTransId="{4292C39C-7F9A-4BD6-A80A-352F11A66A6E}"/>
    <dgm:cxn modelId="{C31F51D2-65F4-4F2C-BA16-37BC10ECD691}" type="presOf" srcId="{C991E7F2-8833-4D39-B0E0-A9C3111175D7}" destId="{8D46A0C1-9FD1-49D2-9161-9C5DFB5BA1D7}" srcOrd="0" destOrd="0" presId="urn:microsoft.com/office/officeart/2005/8/layout/chevron1"/>
    <dgm:cxn modelId="{43C889DB-FE1C-432D-930C-EB6C01498E05}" type="presOf" srcId="{5551CD7F-55CB-44DB-8A22-E300D783C85D}" destId="{BA0952FF-0EA6-4863-978F-0805DF82C3B9}" srcOrd="0" destOrd="0" presId="urn:microsoft.com/office/officeart/2005/8/layout/chevron1"/>
    <dgm:cxn modelId="{FB41E2E0-1BDE-453D-AA19-45EC79CC1A83}" srcId="{C991E7F2-8833-4D39-B0E0-A9C3111175D7}" destId="{47BC666E-31AD-4F36-9212-C1E81049B170}" srcOrd="7" destOrd="0" parTransId="{49FE111E-BA42-433E-AD42-273B76D8586F}" sibTransId="{2855C5FA-C042-401C-B470-BB4E2E2C2AF6}"/>
    <dgm:cxn modelId="{FF6C1EE6-F951-417C-A8B7-432772CE2900}" srcId="{C991E7F2-8833-4D39-B0E0-A9C3111175D7}" destId="{E9BD3AA2-C85C-4E57-B4E8-253F22CB7B9F}" srcOrd="6" destOrd="0" parTransId="{E96062E4-2180-4B09-B507-FCCBA9459FB0}" sibTransId="{13236962-30EB-42BC-856F-33A0D47B53F7}"/>
    <dgm:cxn modelId="{14719BEB-2959-45D9-BF83-ED7CC36C8D83}" type="presOf" srcId="{25659E9D-CFA0-4F20-89D7-772FA2D7C6D8}" destId="{4791F435-FE5A-406F-AACB-F4FD605F49DA}" srcOrd="0" destOrd="0" presId="urn:microsoft.com/office/officeart/2005/8/layout/chevron1"/>
    <dgm:cxn modelId="{E5183AEC-CD7C-46D6-A57D-3A51DE4A0444}" srcId="{C991E7F2-8833-4D39-B0E0-A9C3111175D7}" destId="{5551CD7F-55CB-44DB-8A22-E300D783C85D}" srcOrd="5" destOrd="0" parTransId="{0AB58BB3-2F09-4D12-BCA6-A9066DDC80F4}" sibTransId="{69B8637B-BA6D-40D0-9639-7D74E096555A}"/>
    <dgm:cxn modelId="{B7FD4007-A2EF-49F4-ABC6-3F63BF815260}" type="presParOf" srcId="{8D46A0C1-9FD1-49D2-9161-9C5DFB5BA1D7}" destId="{AEA4EAD8-4477-44AF-952F-1B57958D580A}" srcOrd="0" destOrd="0" presId="urn:microsoft.com/office/officeart/2005/8/layout/chevron1"/>
    <dgm:cxn modelId="{CCD303FF-669E-41AE-A080-6913FA3FFE1A}" type="presParOf" srcId="{8D46A0C1-9FD1-49D2-9161-9C5DFB5BA1D7}" destId="{CFDB8B09-3C58-4DB8-9633-E82A88F69EAA}" srcOrd="1" destOrd="0" presId="urn:microsoft.com/office/officeart/2005/8/layout/chevron1"/>
    <dgm:cxn modelId="{D89FC594-0D26-412C-9CC9-6BB8A4095CB3}" type="presParOf" srcId="{8D46A0C1-9FD1-49D2-9161-9C5DFB5BA1D7}" destId="{5C0C0834-1D96-4CDD-8C3E-AFC877C9D554}" srcOrd="2" destOrd="0" presId="urn:microsoft.com/office/officeart/2005/8/layout/chevron1"/>
    <dgm:cxn modelId="{D24F6885-BDB3-4E34-BCE2-D80F5AA6B93B}" type="presParOf" srcId="{8D46A0C1-9FD1-49D2-9161-9C5DFB5BA1D7}" destId="{2AF2B251-0ADD-401E-8AD1-25F08FCFB9E4}" srcOrd="3" destOrd="0" presId="urn:microsoft.com/office/officeart/2005/8/layout/chevron1"/>
    <dgm:cxn modelId="{1842FA29-A924-471A-AD80-FBDF02B2B3D0}" type="presParOf" srcId="{8D46A0C1-9FD1-49D2-9161-9C5DFB5BA1D7}" destId="{4791F435-FE5A-406F-AACB-F4FD605F49DA}" srcOrd="4" destOrd="0" presId="urn:microsoft.com/office/officeart/2005/8/layout/chevron1"/>
    <dgm:cxn modelId="{82C6218E-46F7-4145-B7AB-4F0F33DE5185}" type="presParOf" srcId="{8D46A0C1-9FD1-49D2-9161-9C5DFB5BA1D7}" destId="{3F4E4AC5-65B9-45B3-AFAD-396D4647D582}" srcOrd="5" destOrd="0" presId="urn:microsoft.com/office/officeart/2005/8/layout/chevron1"/>
    <dgm:cxn modelId="{5BF03DE0-B0CB-4CC2-BD46-F00C2C4D48B0}" type="presParOf" srcId="{8D46A0C1-9FD1-49D2-9161-9C5DFB5BA1D7}" destId="{09C60420-DBB8-40B5-A09C-596DC8368E64}" srcOrd="6" destOrd="0" presId="urn:microsoft.com/office/officeart/2005/8/layout/chevron1"/>
    <dgm:cxn modelId="{1D12EBE2-3D37-4D6E-9AB6-1D4EED1BF84A}" type="presParOf" srcId="{8D46A0C1-9FD1-49D2-9161-9C5DFB5BA1D7}" destId="{577A67E8-336B-4F43-96D3-FA00AD52E70C}" srcOrd="7" destOrd="0" presId="urn:microsoft.com/office/officeart/2005/8/layout/chevron1"/>
    <dgm:cxn modelId="{C32D5054-C216-4526-8213-924D533F3884}" type="presParOf" srcId="{8D46A0C1-9FD1-49D2-9161-9C5DFB5BA1D7}" destId="{9792E7A2-9794-4ED0-946D-B9FC0C423660}" srcOrd="8" destOrd="0" presId="urn:microsoft.com/office/officeart/2005/8/layout/chevron1"/>
    <dgm:cxn modelId="{D75403B2-D19C-4343-85EC-F66FF224F74E}" type="presParOf" srcId="{8D46A0C1-9FD1-49D2-9161-9C5DFB5BA1D7}" destId="{16DE3876-A796-4A5C-A053-E426B3270728}" srcOrd="9" destOrd="0" presId="urn:microsoft.com/office/officeart/2005/8/layout/chevron1"/>
    <dgm:cxn modelId="{7C4B2712-DF9A-4750-B8B9-DAEE633631D0}" type="presParOf" srcId="{8D46A0C1-9FD1-49D2-9161-9C5DFB5BA1D7}" destId="{BA0952FF-0EA6-4863-978F-0805DF82C3B9}" srcOrd="10" destOrd="0" presId="urn:microsoft.com/office/officeart/2005/8/layout/chevron1"/>
    <dgm:cxn modelId="{07117C85-B9B4-45CA-84F7-11EFFAFBB16E}" type="presParOf" srcId="{8D46A0C1-9FD1-49D2-9161-9C5DFB5BA1D7}" destId="{841DEDA7-3F02-4177-BFDB-D4F7D0CCC585}" srcOrd="11" destOrd="0" presId="urn:microsoft.com/office/officeart/2005/8/layout/chevron1"/>
    <dgm:cxn modelId="{C0ACAC63-6E83-4A35-98EA-A13062D0BC04}" type="presParOf" srcId="{8D46A0C1-9FD1-49D2-9161-9C5DFB5BA1D7}" destId="{5494493F-DFB8-43A5-9B2C-C04A37C8AE66}" srcOrd="12" destOrd="0" presId="urn:microsoft.com/office/officeart/2005/8/layout/chevron1"/>
    <dgm:cxn modelId="{C409A8BD-60EE-42E9-9264-804F87A58EE9}" type="presParOf" srcId="{8D46A0C1-9FD1-49D2-9161-9C5DFB5BA1D7}" destId="{5D4D9F61-408C-4CFF-B4FD-EE446E7484F4}" srcOrd="13" destOrd="0" presId="urn:microsoft.com/office/officeart/2005/8/layout/chevron1"/>
    <dgm:cxn modelId="{16A7CBB2-593C-4BEE-A381-2133ECC008C1}" type="presParOf" srcId="{8D46A0C1-9FD1-49D2-9161-9C5DFB5BA1D7}" destId="{DE44FFAC-02AD-4ED5-B198-096C462E4CBE}" srcOrd="14" destOrd="0" presId="urn:microsoft.com/office/officeart/2005/8/layout/chevron1"/>
    <dgm:cxn modelId="{C29C2D0C-3DF2-4FA5-9E45-F0295E09E719}" type="presParOf" srcId="{8D46A0C1-9FD1-49D2-9161-9C5DFB5BA1D7}" destId="{197AE00A-1AD0-4E2E-B54C-9BDE6DF5ED56}" srcOrd="15" destOrd="0" presId="urn:microsoft.com/office/officeart/2005/8/layout/chevron1"/>
    <dgm:cxn modelId="{4FBD57EE-C594-4E39-B62E-178F41DAA13E}" type="presParOf" srcId="{8D46A0C1-9FD1-49D2-9161-9C5DFB5BA1D7}" destId="{C86E96E3-DCBC-45F1-B111-644E4C12ACAF}" srcOrd="16" destOrd="0" presId="urn:microsoft.com/office/officeart/2005/8/layout/chevron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C991E7F2-8833-4D39-B0E0-A9C3111175D7}" type="doc">
      <dgm:prSet loTypeId="urn:microsoft.com/office/officeart/2005/8/layout/chevron1" loCatId="process" qsTypeId="urn:microsoft.com/office/officeart/2005/8/quickstyle/simple1" qsCatId="simple" csTypeId="urn:microsoft.com/office/officeart/2005/8/colors/accent1_2" csCatId="accent1" phldr="1"/>
      <dgm:spPr/>
      <dgm:t>
        <a:bodyPr/>
        <a:lstStyle/>
        <a:p>
          <a:endParaRPr lang="en-US"/>
        </a:p>
      </dgm:t>
    </dgm:pt>
    <dgm:pt modelId="{0E5BDC63-E0DB-4A8B-91E1-B7ED05ADCCCC}">
      <dgm:prSet/>
      <dgm:spPr/>
      <dgm:t>
        <a:bodyPr/>
        <a:lstStyle/>
        <a:p>
          <a:r>
            <a:rPr lang="en-US" dirty="0"/>
            <a:t>Data</a:t>
          </a:r>
        </a:p>
      </dgm:t>
    </dgm:pt>
    <dgm:pt modelId="{0D446813-5646-4CFB-9057-001C129D8E3A}" type="parTrans" cxnId="{83D103BB-AA45-4D3E-A3B4-12DF637F65EC}">
      <dgm:prSet/>
      <dgm:spPr/>
      <dgm:t>
        <a:bodyPr/>
        <a:lstStyle/>
        <a:p>
          <a:endParaRPr lang="en-US"/>
        </a:p>
      </dgm:t>
    </dgm:pt>
    <dgm:pt modelId="{4292C39C-7F9A-4BD6-A80A-352F11A66A6E}" type="sibTrans" cxnId="{83D103BB-AA45-4D3E-A3B4-12DF637F65EC}">
      <dgm:prSet/>
      <dgm:spPr/>
      <dgm:t>
        <a:bodyPr/>
        <a:lstStyle/>
        <a:p>
          <a:endParaRPr lang="en-US"/>
        </a:p>
      </dgm:t>
    </dgm:pt>
    <dgm:pt modelId="{8B4006BA-8DAD-403B-9CB1-3221A5C92B1D}">
      <dgm:prSet/>
      <dgm:spPr/>
      <dgm:t>
        <a:bodyPr/>
        <a:lstStyle/>
        <a:p>
          <a:r>
            <a:rPr lang="en-US" dirty="0"/>
            <a:t>Dark Current Correction</a:t>
          </a:r>
        </a:p>
      </dgm:t>
    </dgm:pt>
    <dgm:pt modelId="{555863BB-1E58-470C-A17A-1E715ECA886D}" type="parTrans" cxnId="{EC43442A-8732-4B34-8DAE-6CD850D7658B}">
      <dgm:prSet/>
      <dgm:spPr/>
      <dgm:t>
        <a:bodyPr/>
        <a:lstStyle/>
        <a:p>
          <a:endParaRPr lang="en-US"/>
        </a:p>
      </dgm:t>
    </dgm:pt>
    <dgm:pt modelId="{69AA64ED-45A1-440B-A5D1-65331A6261DF}" type="sibTrans" cxnId="{EC43442A-8732-4B34-8DAE-6CD850D7658B}">
      <dgm:prSet/>
      <dgm:spPr/>
      <dgm:t>
        <a:bodyPr/>
        <a:lstStyle/>
        <a:p>
          <a:endParaRPr lang="en-US"/>
        </a:p>
      </dgm:t>
    </dgm:pt>
    <dgm:pt modelId="{7DFFBEB6-DFE5-4672-AAC5-C0EF47E1E2A8}">
      <dgm:prSet/>
      <dgm:spPr/>
      <dgm:t>
        <a:bodyPr/>
        <a:lstStyle/>
        <a:p>
          <a:r>
            <a:rPr lang="en-US"/>
            <a:t>Altitude Registration</a:t>
          </a:r>
          <a:endParaRPr lang="en-US" dirty="0"/>
        </a:p>
      </dgm:t>
    </dgm:pt>
    <dgm:pt modelId="{217113AE-E5FC-41F6-B99A-CF9CFFE42EE7}" type="parTrans" cxnId="{40897B7A-BCB7-402A-B595-F268228B07DC}">
      <dgm:prSet/>
      <dgm:spPr/>
      <dgm:t>
        <a:bodyPr/>
        <a:lstStyle/>
        <a:p>
          <a:endParaRPr lang="en-US"/>
        </a:p>
      </dgm:t>
    </dgm:pt>
    <dgm:pt modelId="{C41D60E9-6108-41A3-97BF-E7058836A84F}" type="sibTrans" cxnId="{40897B7A-BCB7-402A-B595-F268228B07DC}">
      <dgm:prSet/>
      <dgm:spPr/>
      <dgm:t>
        <a:bodyPr/>
        <a:lstStyle/>
        <a:p>
          <a:endParaRPr lang="en-US"/>
        </a:p>
      </dgm:t>
    </dgm:pt>
    <dgm:pt modelId="{9C3AF948-168E-4D19-95E4-7E1786E7386A}">
      <dgm:prSet/>
      <dgm:spPr>
        <a:solidFill>
          <a:schemeClr val="accent1"/>
        </a:solidFill>
      </dgm:spPr>
      <dgm:t>
        <a:bodyPr/>
        <a:lstStyle/>
        <a:p>
          <a:r>
            <a:rPr lang="en-US"/>
            <a:t>Inversion</a:t>
          </a:r>
          <a:endParaRPr lang="en-US" dirty="0"/>
        </a:p>
      </dgm:t>
    </dgm:pt>
    <dgm:pt modelId="{F26ED63B-790F-4E57-932A-48F2E2A0ABD7}" type="parTrans" cxnId="{630EA7A4-C688-482C-A599-7ECC2515FD31}">
      <dgm:prSet/>
      <dgm:spPr/>
      <dgm:t>
        <a:bodyPr/>
        <a:lstStyle/>
        <a:p>
          <a:endParaRPr lang="en-US"/>
        </a:p>
      </dgm:t>
    </dgm:pt>
    <dgm:pt modelId="{D767F978-32FF-4C20-8ABF-DE8E8A436B6F}" type="sibTrans" cxnId="{630EA7A4-C688-482C-A599-7ECC2515FD31}">
      <dgm:prSet/>
      <dgm:spPr/>
      <dgm:t>
        <a:bodyPr/>
        <a:lstStyle/>
        <a:p>
          <a:endParaRPr lang="en-US"/>
        </a:p>
      </dgm:t>
    </dgm:pt>
    <dgm:pt modelId="{5551CD7F-55CB-44DB-8A22-E300D783C85D}">
      <dgm:prSet/>
      <dgm:spPr/>
      <dgm:t>
        <a:bodyPr/>
        <a:lstStyle/>
        <a:p>
          <a:r>
            <a:rPr lang="en-US"/>
            <a:t>Altitude Adjustment</a:t>
          </a:r>
          <a:endParaRPr lang="en-US" dirty="0"/>
        </a:p>
      </dgm:t>
    </dgm:pt>
    <dgm:pt modelId="{0AB58BB3-2F09-4D12-BCA6-A9066DDC80F4}" type="parTrans" cxnId="{E5183AEC-CD7C-46D6-A57D-3A51DE4A0444}">
      <dgm:prSet/>
      <dgm:spPr/>
      <dgm:t>
        <a:bodyPr/>
        <a:lstStyle/>
        <a:p>
          <a:endParaRPr lang="en-US"/>
        </a:p>
      </dgm:t>
    </dgm:pt>
    <dgm:pt modelId="{69B8637B-BA6D-40D0-9639-7D74E096555A}" type="sibTrans" cxnId="{E5183AEC-CD7C-46D6-A57D-3A51DE4A0444}">
      <dgm:prSet/>
      <dgm:spPr/>
      <dgm:t>
        <a:bodyPr/>
        <a:lstStyle/>
        <a:p>
          <a:endParaRPr lang="en-US"/>
        </a:p>
      </dgm:t>
    </dgm:pt>
    <dgm:pt modelId="{E9BD3AA2-C85C-4E57-B4E8-253F22CB7B9F}">
      <dgm:prSet/>
      <dgm:spPr/>
      <dgm:t>
        <a:bodyPr/>
        <a:lstStyle/>
        <a:p>
          <a:r>
            <a:rPr lang="en-US"/>
            <a:t>Filtering and Binning</a:t>
          </a:r>
          <a:endParaRPr lang="en-US" dirty="0"/>
        </a:p>
      </dgm:t>
    </dgm:pt>
    <dgm:pt modelId="{E96062E4-2180-4B09-B507-FCCBA9459FB0}" type="parTrans" cxnId="{FF6C1EE6-F951-417C-A8B7-432772CE2900}">
      <dgm:prSet/>
      <dgm:spPr/>
      <dgm:t>
        <a:bodyPr/>
        <a:lstStyle/>
        <a:p>
          <a:endParaRPr lang="en-US"/>
        </a:p>
      </dgm:t>
    </dgm:pt>
    <dgm:pt modelId="{13236962-30EB-42BC-856F-33A0D47B53F7}" type="sibTrans" cxnId="{FF6C1EE6-F951-417C-A8B7-432772CE2900}">
      <dgm:prSet/>
      <dgm:spPr/>
      <dgm:t>
        <a:bodyPr/>
        <a:lstStyle/>
        <a:p>
          <a:endParaRPr lang="en-US"/>
        </a:p>
      </dgm:t>
    </dgm:pt>
    <dgm:pt modelId="{47BC666E-31AD-4F36-9212-C1E81049B170}">
      <dgm:prSet/>
      <dgm:spPr/>
      <dgm:t>
        <a:bodyPr/>
        <a:lstStyle/>
        <a:p>
          <a:r>
            <a:rPr lang="en-US" dirty="0"/>
            <a:t>Peeling</a:t>
          </a:r>
        </a:p>
      </dgm:t>
    </dgm:pt>
    <dgm:pt modelId="{49FE111E-BA42-433E-AD42-273B76D8586F}" type="parTrans" cxnId="{FB41E2E0-1BDE-453D-AA19-45EC79CC1A83}">
      <dgm:prSet/>
      <dgm:spPr/>
      <dgm:t>
        <a:bodyPr/>
        <a:lstStyle/>
        <a:p>
          <a:endParaRPr lang="en-US"/>
        </a:p>
      </dgm:t>
    </dgm:pt>
    <dgm:pt modelId="{2855C5FA-C042-401C-B470-BB4E2E2C2AF6}" type="sibTrans" cxnId="{FB41E2E0-1BDE-453D-AA19-45EC79CC1A83}">
      <dgm:prSet/>
      <dgm:spPr/>
      <dgm:t>
        <a:bodyPr/>
        <a:lstStyle/>
        <a:p>
          <a:endParaRPr lang="en-US"/>
        </a:p>
      </dgm:t>
    </dgm:pt>
    <dgm:pt modelId="{E673BE5F-0229-413C-9EF4-3774C5CF2C6F}">
      <dgm:prSet/>
      <dgm:spPr/>
      <dgm:t>
        <a:bodyPr/>
        <a:lstStyle/>
        <a:p>
          <a:r>
            <a:rPr lang="en-US" dirty="0"/>
            <a:t>Products</a:t>
          </a:r>
        </a:p>
      </dgm:t>
    </dgm:pt>
    <dgm:pt modelId="{DAE9FFCB-A624-45CC-AB2F-4C3D156130F8}" type="parTrans" cxnId="{60DD005D-FEE1-4A9D-AD46-491C1BB55476}">
      <dgm:prSet/>
      <dgm:spPr/>
      <dgm:t>
        <a:bodyPr/>
        <a:lstStyle/>
        <a:p>
          <a:endParaRPr lang="en-US"/>
        </a:p>
      </dgm:t>
    </dgm:pt>
    <dgm:pt modelId="{170F2BF5-18FB-4A62-AEE3-8F70FB9B269E}" type="sibTrans" cxnId="{60DD005D-FEE1-4A9D-AD46-491C1BB55476}">
      <dgm:prSet/>
      <dgm:spPr/>
      <dgm:t>
        <a:bodyPr/>
        <a:lstStyle/>
        <a:p>
          <a:endParaRPr lang="en-US"/>
        </a:p>
      </dgm:t>
    </dgm:pt>
    <dgm:pt modelId="{25659E9D-CFA0-4F20-89D7-772FA2D7C6D8}">
      <dgm:prSet/>
      <dgm:spPr/>
      <dgm:t>
        <a:bodyPr/>
        <a:lstStyle/>
        <a:p>
          <a:r>
            <a:rPr lang="en-US" dirty="0"/>
            <a:t>Wavelength Calibration</a:t>
          </a:r>
        </a:p>
      </dgm:t>
    </dgm:pt>
    <dgm:pt modelId="{14F67B3C-50BC-4AD0-8763-94C048D36116}" type="parTrans" cxnId="{BA19FA7E-A018-4608-845E-9D6793E09B4A}">
      <dgm:prSet/>
      <dgm:spPr/>
      <dgm:t>
        <a:bodyPr/>
        <a:lstStyle/>
        <a:p>
          <a:endParaRPr lang="en-US"/>
        </a:p>
      </dgm:t>
    </dgm:pt>
    <dgm:pt modelId="{7DFC3005-4208-4860-A082-4C8A1BDBD89B}" type="sibTrans" cxnId="{BA19FA7E-A018-4608-845E-9D6793E09B4A}">
      <dgm:prSet/>
      <dgm:spPr/>
      <dgm:t>
        <a:bodyPr/>
        <a:lstStyle/>
        <a:p>
          <a:endParaRPr lang="en-US"/>
        </a:p>
      </dgm:t>
    </dgm:pt>
    <dgm:pt modelId="{8D46A0C1-9FD1-49D2-9161-9C5DFB5BA1D7}" type="pres">
      <dgm:prSet presAssocID="{C991E7F2-8833-4D39-B0E0-A9C3111175D7}" presName="Name0" presStyleCnt="0">
        <dgm:presLayoutVars>
          <dgm:dir/>
          <dgm:animLvl val="lvl"/>
          <dgm:resizeHandles val="exact"/>
        </dgm:presLayoutVars>
      </dgm:prSet>
      <dgm:spPr/>
    </dgm:pt>
    <dgm:pt modelId="{AEA4EAD8-4477-44AF-952F-1B57958D580A}" type="pres">
      <dgm:prSet presAssocID="{0E5BDC63-E0DB-4A8B-91E1-B7ED05ADCCCC}" presName="parTxOnly" presStyleLbl="node1" presStyleIdx="0" presStyleCnt="9">
        <dgm:presLayoutVars>
          <dgm:chMax val="0"/>
          <dgm:chPref val="0"/>
          <dgm:bulletEnabled val="1"/>
        </dgm:presLayoutVars>
      </dgm:prSet>
      <dgm:spPr/>
    </dgm:pt>
    <dgm:pt modelId="{CFDB8B09-3C58-4DB8-9633-E82A88F69EAA}" type="pres">
      <dgm:prSet presAssocID="{4292C39C-7F9A-4BD6-A80A-352F11A66A6E}" presName="parTxOnlySpace" presStyleCnt="0"/>
      <dgm:spPr/>
    </dgm:pt>
    <dgm:pt modelId="{5C0C0834-1D96-4CDD-8C3E-AFC877C9D554}" type="pres">
      <dgm:prSet presAssocID="{8B4006BA-8DAD-403B-9CB1-3221A5C92B1D}" presName="parTxOnly" presStyleLbl="node1" presStyleIdx="1" presStyleCnt="9">
        <dgm:presLayoutVars>
          <dgm:chMax val="0"/>
          <dgm:chPref val="0"/>
          <dgm:bulletEnabled val="1"/>
        </dgm:presLayoutVars>
      </dgm:prSet>
      <dgm:spPr/>
    </dgm:pt>
    <dgm:pt modelId="{2AF2B251-0ADD-401E-8AD1-25F08FCFB9E4}" type="pres">
      <dgm:prSet presAssocID="{69AA64ED-45A1-440B-A5D1-65331A6261DF}" presName="parTxOnlySpace" presStyleCnt="0"/>
      <dgm:spPr/>
    </dgm:pt>
    <dgm:pt modelId="{4791F435-FE5A-406F-AACB-F4FD605F49DA}" type="pres">
      <dgm:prSet presAssocID="{25659E9D-CFA0-4F20-89D7-772FA2D7C6D8}" presName="parTxOnly" presStyleLbl="node1" presStyleIdx="2" presStyleCnt="9">
        <dgm:presLayoutVars>
          <dgm:chMax val="0"/>
          <dgm:chPref val="0"/>
          <dgm:bulletEnabled val="1"/>
        </dgm:presLayoutVars>
      </dgm:prSet>
      <dgm:spPr/>
    </dgm:pt>
    <dgm:pt modelId="{3F4E4AC5-65B9-45B3-AFAD-396D4647D582}" type="pres">
      <dgm:prSet presAssocID="{7DFC3005-4208-4860-A082-4C8A1BDBD89B}" presName="parTxOnlySpace" presStyleCnt="0"/>
      <dgm:spPr/>
    </dgm:pt>
    <dgm:pt modelId="{09C60420-DBB8-40B5-A09C-596DC8368E64}" type="pres">
      <dgm:prSet presAssocID="{7DFFBEB6-DFE5-4672-AAC5-C0EF47E1E2A8}" presName="parTxOnly" presStyleLbl="node1" presStyleIdx="3" presStyleCnt="9">
        <dgm:presLayoutVars>
          <dgm:chMax val="0"/>
          <dgm:chPref val="0"/>
          <dgm:bulletEnabled val="1"/>
        </dgm:presLayoutVars>
      </dgm:prSet>
      <dgm:spPr/>
    </dgm:pt>
    <dgm:pt modelId="{577A67E8-336B-4F43-96D3-FA00AD52E70C}" type="pres">
      <dgm:prSet presAssocID="{C41D60E9-6108-41A3-97BF-E7058836A84F}" presName="parTxOnlySpace" presStyleCnt="0"/>
      <dgm:spPr/>
    </dgm:pt>
    <dgm:pt modelId="{9792E7A2-9794-4ED0-946D-B9FC0C423660}" type="pres">
      <dgm:prSet presAssocID="{9C3AF948-168E-4D19-95E4-7E1786E7386A}" presName="parTxOnly" presStyleLbl="node1" presStyleIdx="4" presStyleCnt="9">
        <dgm:presLayoutVars>
          <dgm:chMax val="0"/>
          <dgm:chPref val="0"/>
          <dgm:bulletEnabled val="1"/>
        </dgm:presLayoutVars>
      </dgm:prSet>
      <dgm:spPr/>
    </dgm:pt>
    <dgm:pt modelId="{16DE3876-A796-4A5C-A053-E426B3270728}" type="pres">
      <dgm:prSet presAssocID="{D767F978-32FF-4C20-8ABF-DE8E8A436B6F}" presName="parTxOnlySpace" presStyleCnt="0"/>
      <dgm:spPr/>
    </dgm:pt>
    <dgm:pt modelId="{BA0952FF-0EA6-4863-978F-0805DF82C3B9}" type="pres">
      <dgm:prSet presAssocID="{5551CD7F-55CB-44DB-8A22-E300D783C85D}" presName="parTxOnly" presStyleLbl="node1" presStyleIdx="5" presStyleCnt="9">
        <dgm:presLayoutVars>
          <dgm:chMax val="0"/>
          <dgm:chPref val="0"/>
          <dgm:bulletEnabled val="1"/>
        </dgm:presLayoutVars>
      </dgm:prSet>
      <dgm:spPr/>
    </dgm:pt>
    <dgm:pt modelId="{841DEDA7-3F02-4177-BFDB-D4F7D0CCC585}" type="pres">
      <dgm:prSet presAssocID="{69B8637B-BA6D-40D0-9639-7D74E096555A}" presName="parTxOnlySpace" presStyleCnt="0"/>
      <dgm:spPr/>
    </dgm:pt>
    <dgm:pt modelId="{5494493F-DFB8-43A5-9B2C-C04A37C8AE66}" type="pres">
      <dgm:prSet presAssocID="{E9BD3AA2-C85C-4E57-B4E8-253F22CB7B9F}" presName="parTxOnly" presStyleLbl="node1" presStyleIdx="6" presStyleCnt="9">
        <dgm:presLayoutVars>
          <dgm:chMax val="0"/>
          <dgm:chPref val="0"/>
          <dgm:bulletEnabled val="1"/>
        </dgm:presLayoutVars>
      </dgm:prSet>
      <dgm:spPr/>
    </dgm:pt>
    <dgm:pt modelId="{5D4D9F61-408C-4CFF-B4FD-EE446E7484F4}" type="pres">
      <dgm:prSet presAssocID="{13236962-30EB-42BC-856F-33A0D47B53F7}" presName="parTxOnlySpace" presStyleCnt="0"/>
      <dgm:spPr/>
    </dgm:pt>
    <dgm:pt modelId="{DE44FFAC-02AD-4ED5-B198-096C462E4CBE}" type="pres">
      <dgm:prSet presAssocID="{47BC666E-31AD-4F36-9212-C1E81049B170}" presName="parTxOnly" presStyleLbl="node1" presStyleIdx="7" presStyleCnt="9">
        <dgm:presLayoutVars>
          <dgm:chMax val="0"/>
          <dgm:chPref val="0"/>
          <dgm:bulletEnabled val="1"/>
        </dgm:presLayoutVars>
      </dgm:prSet>
      <dgm:spPr/>
    </dgm:pt>
    <dgm:pt modelId="{197AE00A-1AD0-4E2E-B54C-9BDE6DF5ED56}" type="pres">
      <dgm:prSet presAssocID="{2855C5FA-C042-401C-B470-BB4E2E2C2AF6}" presName="parTxOnlySpace" presStyleCnt="0"/>
      <dgm:spPr/>
    </dgm:pt>
    <dgm:pt modelId="{C86E96E3-DCBC-45F1-B111-644E4C12ACAF}" type="pres">
      <dgm:prSet presAssocID="{E673BE5F-0229-413C-9EF4-3774C5CF2C6F}" presName="parTxOnly" presStyleLbl="node1" presStyleIdx="8" presStyleCnt="9">
        <dgm:presLayoutVars>
          <dgm:chMax val="0"/>
          <dgm:chPref val="0"/>
          <dgm:bulletEnabled val="1"/>
        </dgm:presLayoutVars>
      </dgm:prSet>
      <dgm:spPr/>
    </dgm:pt>
  </dgm:ptLst>
  <dgm:cxnLst>
    <dgm:cxn modelId="{BBDCC603-0F8C-46A3-94FF-6ADAFE9B1431}" type="presOf" srcId="{E673BE5F-0229-413C-9EF4-3774C5CF2C6F}" destId="{C86E96E3-DCBC-45F1-B111-644E4C12ACAF}" srcOrd="0" destOrd="0" presId="urn:microsoft.com/office/officeart/2005/8/layout/chevron1"/>
    <dgm:cxn modelId="{EC43442A-8732-4B34-8DAE-6CD850D7658B}" srcId="{C991E7F2-8833-4D39-B0E0-A9C3111175D7}" destId="{8B4006BA-8DAD-403B-9CB1-3221A5C92B1D}" srcOrd="1" destOrd="0" parTransId="{555863BB-1E58-470C-A17A-1E715ECA886D}" sibTransId="{69AA64ED-45A1-440B-A5D1-65331A6261DF}"/>
    <dgm:cxn modelId="{43B1562A-76E6-43EE-9DAB-15B4C4148EB8}" type="presOf" srcId="{E9BD3AA2-C85C-4E57-B4E8-253F22CB7B9F}" destId="{5494493F-DFB8-43A5-9B2C-C04A37C8AE66}" srcOrd="0" destOrd="0" presId="urn:microsoft.com/office/officeart/2005/8/layout/chevron1"/>
    <dgm:cxn modelId="{322C8039-4FA5-40ED-B761-F3286CBBEFF7}" type="presOf" srcId="{9C3AF948-168E-4D19-95E4-7E1786E7386A}" destId="{9792E7A2-9794-4ED0-946D-B9FC0C423660}" srcOrd="0" destOrd="0" presId="urn:microsoft.com/office/officeart/2005/8/layout/chevron1"/>
    <dgm:cxn modelId="{EC655A4B-3DF5-4E9E-8236-2526F3AD8AA5}" type="presOf" srcId="{7DFFBEB6-DFE5-4672-AAC5-C0EF47E1E2A8}" destId="{09C60420-DBB8-40B5-A09C-596DC8368E64}" srcOrd="0" destOrd="0" presId="urn:microsoft.com/office/officeart/2005/8/layout/chevron1"/>
    <dgm:cxn modelId="{60DD005D-FEE1-4A9D-AD46-491C1BB55476}" srcId="{C991E7F2-8833-4D39-B0E0-A9C3111175D7}" destId="{E673BE5F-0229-413C-9EF4-3774C5CF2C6F}" srcOrd="8" destOrd="0" parTransId="{DAE9FFCB-A624-45CC-AB2F-4C3D156130F8}" sibTransId="{170F2BF5-18FB-4A62-AEE3-8F70FB9B269E}"/>
    <dgm:cxn modelId="{40897B7A-BCB7-402A-B595-F268228B07DC}" srcId="{C991E7F2-8833-4D39-B0E0-A9C3111175D7}" destId="{7DFFBEB6-DFE5-4672-AAC5-C0EF47E1E2A8}" srcOrd="3" destOrd="0" parTransId="{217113AE-E5FC-41F6-B99A-CF9CFFE42EE7}" sibTransId="{C41D60E9-6108-41A3-97BF-E7058836A84F}"/>
    <dgm:cxn modelId="{BBA5D87D-781F-453B-8F3F-9BB048B32F28}" type="presOf" srcId="{8B4006BA-8DAD-403B-9CB1-3221A5C92B1D}" destId="{5C0C0834-1D96-4CDD-8C3E-AFC877C9D554}" srcOrd="0" destOrd="0" presId="urn:microsoft.com/office/officeart/2005/8/layout/chevron1"/>
    <dgm:cxn modelId="{BA19FA7E-A018-4608-845E-9D6793E09B4A}" srcId="{C991E7F2-8833-4D39-B0E0-A9C3111175D7}" destId="{25659E9D-CFA0-4F20-89D7-772FA2D7C6D8}" srcOrd="2" destOrd="0" parTransId="{14F67B3C-50BC-4AD0-8763-94C048D36116}" sibTransId="{7DFC3005-4208-4860-A082-4C8A1BDBD89B}"/>
    <dgm:cxn modelId="{21E88C81-E12E-4924-96DC-EABA64A64574}" type="presOf" srcId="{0E5BDC63-E0DB-4A8B-91E1-B7ED05ADCCCC}" destId="{AEA4EAD8-4477-44AF-952F-1B57958D580A}" srcOrd="0" destOrd="0" presId="urn:microsoft.com/office/officeart/2005/8/layout/chevron1"/>
    <dgm:cxn modelId="{2B95C18D-412E-4BE7-8407-446A9D8FA437}" type="presOf" srcId="{47BC666E-31AD-4F36-9212-C1E81049B170}" destId="{DE44FFAC-02AD-4ED5-B198-096C462E4CBE}" srcOrd="0" destOrd="0" presId="urn:microsoft.com/office/officeart/2005/8/layout/chevron1"/>
    <dgm:cxn modelId="{630EA7A4-C688-482C-A599-7ECC2515FD31}" srcId="{C991E7F2-8833-4D39-B0E0-A9C3111175D7}" destId="{9C3AF948-168E-4D19-95E4-7E1786E7386A}" srcOrd="4" destOrd="0" parTransId="{F26ED63B-790F-4E57-932A-48F2E2A0ABD7}" sibTransId="{D767F978-32FF-4C20-8ABF-DE8E8A436B6F}"/>
    <dgm:cxn modelId="{83D103BB-AA45-4D3E-A3B4-12DF637F65EC}" srcId="{C991E7F2-8833-4D39-B0E0-A9C3111175D7}" destId="{0E5BDC63-E0DB-4A8B-91E1-B7ED05ADCCCC}" srcOrd="0" destOrd="0" parTransId="{0D446813-5646-4CFB-9057-001C129D8E3A}" sibTransId="{4292C39C-7F9A-4BD6-A80A-352F11A66A6E}"/>
    <dgm:cxn modelId="{C31F51D2-65F4-4F2C-BA16-37BC10ECD691}" type="presOf" srcId="{C991E7F2-8833-4D39-B0E0-A9C3111175D7}" destId="{8D46A0C1-9FD1-49D2-9161-9C5DFB5BA1D7}" srcOrd="0" destOrd="0" presId="urn:microsoft.com/office/officeart/2005/8/layout/chevron1"/>
    <dgm:cxn modelId="{43C889DB-FE1C-432D-930C-EB6C01498E05}" type="presOf" srcId="{5551CD7F-55CB-44DB-8A22-E300D783C85D}" destId="{BA0952FF-0EA6-4863-978F-0805DF82C3B9}" srcOrd="0" destOrd="0" presId="urn:microsoft.com/office/officeart/2005/8/layout/chevron1"/>
    <dgm:cxn modelId="{FB41E2E0-1BDE-453D-AA19-45EC79CC1A83}" srcId="{C991E7F2-8833-4D39-B0E0-A9C3111175D7}" destId="{47BC666E-31AD-4F36-9212-C1E81049B170}" srcOrd="7" destOrd="0" parTransId="{49FE111E-BA42-433E-AD42-273B76D8586F}" sibTransId="{2855C5FA-C042-401C-B470-BB4E2E2C2AF6}"/>
    <dgm:cxn modelId="{FF6C1EE6-F951-417C-A8B7-432772CE2900}" srcId="{C991E7F2-8833-4D39-B0E0-A9C3111175D7}" destId="{E9BD3AA2-C85C-4E57-B4E8-253F22CB7B9F}" srcOrd="6" destOrd="0" parTransId="{E96062E4-2180-4B09-B507-FCCBA9459FB0}" sibTransId="{13236962-30EB-42BC-856F-33A0D47B53F7}"/>
    <dgm:cxn modelId="{14719BEB-2959-45D9-BF83-ED7CC36C8D83}" type="presOf" srcId="{25659E9D-CFA0-4F20-89D7-772FA2D7C6D8}" destId="{4791F435-FE5A-406F-AACB-F4FD605F49DA}" srcOrd="0" destOrd="0" presId="urn:microsoft.com/office/officeart/2005/8/layout/chevron1"/>
    <dgm:cxn modelId="{E5183AEC-CD7C-46D6-A57D-3A51DE4A0444}" srcId="{C991E7F2-8833-4D39-B0E0-A9C3111175D7}" destId="{5551CD7F-55CB-44DB-8A22-E300D783C85D}" srcOrd="5" destOrd="0" parTransId="{0AB58BB3-2F09-4D12-BCA6-A9066DDC80F4}" sibTransId="{69B8637B-BA6D-40D0-9639-7D74E096555A}"/>
    <dgm:cxn modelId="{B7FD4007-A2EF-49F4-ABC6-3F63BF815260}" type="presParOf" srcId="{8D46A0C1-9FD1-49D2-9161-9C5DFB5BA1D7}" destId="{AEA4EAD8-4477-44AF-952F-1B57958D580A}" srcOrd="0" destOrd="0" presId="urn:microsoft.com/office/officeart/2005/8/layout/chevron1"/>
    <dgm:cxn modelId="{CCD303FF-669E-41AE-A080-6913FA3FFE1A}" type="presParOf" srcId="{8D46A0C1-9FD1-49D2-9161-9C5DFB5BA1D7}" destId="{CFDB8B09-3C58-4DB8-9633-E82A88F69EAA}" srcOrd="1" destOrd="0" presId="urn:microsoft.com/office/officeart/2005/8/layout/chevron1"/>
    <dgm:cxn modelId="{D89FC594-0D26-412C-9CC9-6BB8A4095CB3}" type="presParOf" srcId="{8D46A0C1-9FD1-49D2-9161-9C5DFB5BA1D7}" destId="{5C0C0834-1D96-4CDD-8C3E-AFC877C9D554}" srcOrd="2" destOrd="0" presId="urn:microsoft.com/office/officeart/2005/8/layout/chevron1"/>
    <dgm:cxn modelId="{D24F6885-BDB3-4E34-BCE2-D80F5AA6B93B}" type="presParOf" srcId="{8D46A0C1-9FD1-49D2-9161-9C5DFB5BA1D7}" destId="{2AF2B251-0ADD-401E-8AD1-25F08FCFB9E4}" srcOrd="3" destOrd="0" presId="urn:microsoft.com/office/officeart/2005/8/layout/chevron1"/>
    <dgm:cxn modelId="{1842FA29-A924-471A-AD80-FBDF02B2B3D0}" type="presParOf" srcId="{8D46A0C1-9FD1-49D2-9161-9C5DFB5BA1D7}" destId="{4791F435-FE5A-406F-AACB-F4FD605F49DA}" srcOrd="4" destOrd="0" presId="urn:microsoft.com/office/officeart/2005/8/layout/chevron1"/>
    <dgm:cxn modelId="{82C6218E-46F7-4145-B7AB-4F0F33DE5185}" type="presParOf" srcId="{8D46A0C1-9FD1-49D2-9161-9C5DFB5BA1D7}" destId="{3F4E4AC5-65B9-45B3-AFAD-396D4647D582}" srcOrd="5" destOrd="0" presId="urn:microsoft.com/office/officeart/2005/8/layout/chevron1"/>
    <dgm:cxn modelId="{5BF03DE0-B0CB-4CC2-BD46-F00C2C4D48B0}" type="presParOf" srcId="{8D46A0C1-9FD1-49D2-9161-9C5DFB5BA1D7}" destId="{09C60420-DBB8-40B5-A09C-596DC8368E64}" srcOrd="6" destOrd="0" presId="urn:microsoft.com/office/officeart/2005/8/layout/chevron1"/>
    <dgm:cxn modelId="{1D12EBE2-3D37-4D6E-9AB6-1D4EED1BF84A}" type="presParOf" srcId="{8D46A0C1-9FD1-49D2-9161-9C5DFB5BA1D7}" destId="{577A67E8-336B-4F43-96D3-FA00AD52E70C}" srcOrd="7" destOrd="0" presId="urn:microsoft.com/office/officeart/2005/8/layout/chevron1"/>
    <dgm:cxn modelId="{C32D5054-C216-4526-8213-924D533F3884}" type="presParOf" srcId="{8D46A0C1-9FD1-49D2-9161-9C5DFB5BA1D7}" destId="{9792E7A2-9794-4ED0-946D-B9FC0C423660}" srcOrd="8" destOrd="0" presId="urn:microsoft.com/office/officeart/2005/8/layout/chevron1"/>
    <dgm:cxn modelId="{D75403B2-D19C-4343-85EC-F66FF224F74E}" type="presParOf" srcId="{8D46A0C1-9FD1-49D2-9161-9C5DFB5BA1D7}" destId="{16DE3876-A796-4A5C-A053-E426B3270728}" srcOrd="9" destOrd="0" presId="urn:microsoft.com/office/officeart/2005/8/layout/chevron1"/>
    <dgm:cxn modelId="{7C4B2712-DF9A-4750-B8B9-DAEE633631D0}" type="presParOf" srcId="{8D46A0C1-9FD1-49D2-9161-9C5DFB5BA1D7}" destId="{BA0952FF-0EA6-4863-978F-0805DF82C3B9}" srcOrd="10" destOrd="0" presId="urn:microsoft.com/office/officeart/2005/8/layout/chevron1"/>
    <dgm:cxn modelId="{07117C85-B9B4-45CA-84F7-11EFFAFBB16E}" type="presParOf" srcId="{8D46A0C1-9FD1-49D2-9161-9C5DFB5BA1D7}" destId="{841DEDA7-3F02-4177-BFDB-D4F7D0CCC585}" srcOrd="11" destOrd="0" presId="urn:microsoft.com/office/officeart/2005/8/layout/chevron1"/>
    <dgm:cxn modelId="{C0ACAC63-6E83-4A35-98EA-A13062D0BC04}" type="presParOf" srcId="{8D46A0C1-9FD1-49D2-9161-9C5DFB5BA1D7}" destId="{5494493F-DFB8-43A5-9B2C-C04A37C8AE66}" srcOrd="12" destOrd="0" presId="urn:microsoft.com/office/officeart/2005/8/layout/chevron1"/>
    <dgm:cxn modelId="{C409A8BD-60EE-42E9-9264-804F87A58EE9}" type="presParOf" srcId="{8D46A0C1-9FD1-49D2-9161-9C5DFB5BA1D7}" destId="{5D4D9F61-408C-4CFF-B4FD-EE446E7484F4}" srcOrd="13" destOrd="0" presId="urn:microsoft.com/office/officeart/2005/8/layout/chevron1"/>
    <dgm:cxn modelId="{16A7CBB2-593C-4BEE-A381-2133ECC008C1}" type="presParOf" srcId="{8D46A0C1-9FD1-49D2-9161-9C5DFB5BA1D7}" destId="{DE44FFAC-02AD-4ED5-B198-096C462E4CBE}" srcOrd="14" destOrd="0" presId="urn:microsoft.com/office/officeart/2005/8/layout/chevron1"/>
    <dgm:cxn modelId="{C29C2D0C-3DF2-4FA5-9E45-F0295E09E719}" type="presParOf" srcId="{8D46A0C1-9FD1-49D2-9161-9C5DFB5BA1D7}" destId="{197AE00A-1AD0-4E2E-B54C-9BDE6DF5ED56}" srcOrd="15" destOrd="0" presId="urn:microsoft.com/office/officeart/2005/8/layout/chevron1"/>
    <dgm:cxn modelId="{4FBD57EE-C594-4E39-B62E-178F41DAA13E}" type="presParOf" srcId="{8D46A0C1-9FD1-49D2-9161-9C5DFB5BA1D7}" destId="{C86E96E3-DCBC-45F1-B111-644E4C12ACAF}" srcOrd="16" destOrd="0" presId="urn:microsoft.com/office/officeart/2005/8/layout/chevron1"/>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C991E7F2-8833-4D39-B0E0-A9C3111175D7}" type="doc">
      <dgm:prSet loTypeId="urn:microsoft.com/office/officeart/2005/8/layout/chevron1" loCatId="process" qsTypeId="urn:microsoft.com/office/officeart/2005/8/quickstyle/simple1" qsCatId="simple" csTypeId="urn:microsoft.com/office/officeart/2005/8/colors/accent1_2" csCatId="accent1" phldr="1"/>
      <dgm:spPr/>
      <dgm:t>
        <a:bodyPr/>
        <a:lstStyle/>
        <a:p>
          <a:endParaRPr lang="en-US"/>
        </a:p>
      </dgm:t>
    </dgm:pt>
    <dgm:pt modelId="{0E5BDC63-E0DB-4A8B-91E1-B7ED05ADCCCC}">
      <dgm:prSet/>
      <dgm:spPr/>
      <dgm:t>
        <a:bodyPr/>
        <a:lstStyle/>
        <a:p>
          <a:r>
            <a:rPr lang="en-US" dirty="0"/>
            <a:t>Data</a:t>
          </a:r>
        </a:p>
      </dgm:t>
    </dgm:pt>
    <dgm:pt modelId="{0D446813-5646-4CFB-9057-001C129D8E3A}" type="parTrans" cxnId="{83D103BB-AA45-4D3E-A3B4-12DF637F65EC}">
      <dgm:prSet/>
      <dgm:spPr/>
      <dgm:t>
        <a:bodyPr/>
        <a:lstStyle/>
        <a:p>
          <a:endParaRPr lang="en-US"/>
        </a:p>
      </dgm:t>
    </dgm:pt>
    <dgm:pt modelId="{4292C39C-7F9A-4BD6-A80A-352F11A66A6E}" type="sibTrans" cxnId="{83D103BB-AA45-4D3E-A3B4-12DF637F65EC}">
      <dgm:prSet/>
      <dgm:spPr/>
      <dgm:t>
        <a:bodyPr/>
        <a:lstStyle/>
        <a:p>
          <a:endParaRPr lang="en-US"/>
        </a:p>
      </dgm:t>
    </dgm:pt>
    <dgm:pt modelId="{8B4006BA-8DAD-403B-9CB1-3221A5C92B1D}">
      <dgm:prSet/>
      <dgm:spPr/>
      <dgm:t>
        <a:bodyPr/>
        <a:lstStyle/>
        <a:p>
          <a:r>
            <a:rPr lang="en-US" dirty="0"/>
            <a:t>Dark Current Correction</a:t>
          </a:r>
        </a:p>
      </dgm:t>
    </dgm:pt>
    <dgm:pt modelId="{555863BB-1E58-470C-A17A-1E715ECA886D}" type="parTrans" cxnId="{EC43442A-8732-4B34-8DAE-6CD850D7658B}">
      <dgm:prSet/>
      <dgm:spPr/>
      <dgm:t>
        <a:bodyPr/>
        <a:lstStyle/>
        <a:p>
          <a:endParaRPr lang="en-US"/>
        </a:p>
      </dgm:t>
    </dgm:pt>
    <dgm:pt modelId="{69AA64ED-45A1-440B-A5D1-65331A6261DF}" type="sibTrans" cxnId="{EC43442A-8732-4B34-8DAE-6CD850D7658B}">
      <dgm:prSet/>
      <dgm:spPr/>
      <dgm:t>
        <a:bodyPr/>
        <a:lstStyle/>
        <a:p>
          <a:endParaRPr lang="en-US"/>
        </a:p>
      </dgm:t>
    </dgm:pt>
    <dgm:pt modelId="{7DFFBEB6-DFE5-4672-AAC5-C0EF47E1E2A8}">
      <dgm:prSet/>
      <dgm:spPr/>
      <dgm:t>
        <a:bodyPr/>
        <a:lstStyle/>
        <a:p>
          <a:r>
            <a:rPr lang="en-US"/>
            <a:t>Altitude Registration</a:t>
          </a:r>
          <a:endParaRPr lang="en-US" dirty="0"/>
        </a:p>
      </dgm:t>
    </dgm:pt>
    <dgm:pt modelId="{217113AE-E5FC-41F6-B99A-CF9CFFE42EE7}" type="parTrans" cxnId="{40897B7A-BCB7-402A-B595-F268228B07DC}">
      <dgm:prSet/>
      <dgm:spPr/>
      <dgm:t>
        <a:bodyPr/>
        <a:lstStyle/>
        <a:p>
          <a:endParaRPr lang="en-US"/>
        </a:p>
      </dgm:t>
    </dgm:pt>
    <dgm:pt modelId="{C41D60E9-6108-41A3-97BF-E7058836A84F}" type="sibTrans" cxnId="{40897B7A-BCB7-402A-B595-F268228B07DC}">
      <dgm:prSet/>
      <dgm:spPr/>
      <dgm:t>
        <a:bodyPr/>
        <a:lstStyle/>
        <a:p>
          <a:endParaRPr lang="en-US"/>
        </a:p>
      </dgm:t>
    </dgm:pt>
    <dgm:pt modelId="{9C3AF948-168E-4D19-95E4-7E1786E7386A}">
      <dgm:prSet/>
      <dgm:spPr>
        <a:solidFill>
          <a:schemeClr val="accent1"/>
        </a:solidFill>
      </dgm:spPr>
      <dgm:t>
        <a:bodyPr/>
        <a:lstStyle/>
        <a:p>
          <a:r>
            <a:rPr lang="en-US"/>
            <a:t>Inversion</a:t>
          </a:r>
          <a:endParaRPr lang="en-US" dirty="0"/>
        </a:p>
      </dgm:t>
    </dgm:pt>
    <dgm:pt modelId="{F26ED63B-790F-4E57-932A-48F2E2A0ABD7}" type="parTrans" cxnId="{630EA7A4-C688-482C-A599-7ECC2515FD31}">
      <dgm:prSet/>
      <dgm:spPr/>
      <dgm:t>
        <a:bodyPr/>
        <a:lstStyle/>
        <a:p>
          <a:endParaRPr lang="en-US"/>
        </a:p>
      </dgm:t>
    </dgm:pt>
    <dgm:pt modelId="{D767F978-32FF-4C20-8ABF-DE8E8A436B6F}" type="sibTrans" cxnId="{630EA7A4-C688-482C-A599-7ECC2515FD31}">
      <dgm:prSet/>
      <dgm:spPr/>
      <dgm:t>
        <a:bodyPr/>
        <a:lstStyle/>
        <a:p>
          <a:endParaRPr lang="en-US"/>
        </a:p>
      </dgm:t>
    </dgm:pt>
    <dgm:pt modelId="{5551CD7F-55CB-44DB-8A22-E300D783C85D}">
      <dgm:prSet/>
      <dgm:spPr/>
      <dgm:t>
        <a:bodyPr/>
        <a:lstStyle/>
        <a:p>
          <a:r>
            <a:rPr lang="en-US"/>
            <a:t>Altitude Adjustment</a:t>
          </a:r>
          <a:endParaRPr lang="en-US" dirty="0"/>
        </a:p>
      </dgm:t>
    </dgm:pt>
    <dgm:pt modelId="{0AB58BB3-2F09-4D12-BCA6-A9066DDC80F4}" type="parTrans" cxnId="{E5183AEC-CD7C-46D6-A57D-3A51DE4A0444}">
      <dgm:prSet/>
      <dgm:spPr/>
      <dgm:t>
        <a:bodyPr/>
        <a:lstStyle/>
        <a:p>
          <a:endParaRPr lang="en-US"/>
        </a:p>
      </dgm:t>
    </dgm:pt>
    <dgm:pt modelId="{69B8637B-BA6D-40D0-9639-7D74E096555A}" type="sibTrans" cxnId="{E5183AEC-CD7C-46D6-A57D-3A51DE4A0444}">
      <dgm:prSet/>
      <dgm:spPr/>
      <dgm:t>
        <a:bodyPr/>
        <a:lstStyle/>
        <a:p>
          <a:endParaRPr lang="en-US"/>
        </a:p>
      </dgm:t>
    </dgm:pt>
    <dgm:pt modelId="{E9BD3AA2-C85C-4E57-B4E8-253F22CB7B9F}">
      <dgm:prSet/>
      <dgm:spPr/>
      <dgm:t>
        <a:bodyPr/>
        <a:lstStyle/>
        <a:p>
          <a:r>
            <a:rPr lang="en-US"/>
            <a:t>Filtering and Binning</a:t>
          </a:r>
          <a:endParaRPr lang="en-US" dirty="0"/>
        </a:p>
      </dgm:t>
    </dgm:pt>
    <dgm:pt modelId="{E96062E4-2180-4B09-B507-FCCBA9459FB0}" type="parTrans" cxnId="{FF6C1EE6-F951-417C-A8B7-432772CE2900}">
      <dgm:prSet/>
      <dgm:spPr/>
      <dgm:t>
        <a:bodyPr/>
        <a:lstStyle/>
        <a:p>
          <a:endParaRPr lang="en-US"/>
        </a:p>
      </dgm:t>
    </dgm:pt>
    <dgm:pt modelId="{13236962-30EB-42BC-856F-33A0D47B53F7}" type="sibTrans" cxnId="{FF6C1EE6-F951-417C-A8B7-432772CE2900}">
      <dgm:prSet/>
      <dgm:spPr/>
      <dgm:t>
        <a:bodyPr/>
        <a:lstStyle/>
        <a:p>
          <a:endParaRPr lang="en-US"/>
        </a:p>
      </dgm:t>
    </dgm:pt>
    <dgm:pt modelId="{47BC666E-31AD-4F36-9212-C1E81049B170}">
      <dgm:prSet/>
      <dgm:spPr/>
      <dgm:t>
        <a:bodyPr/>
        <a:lstStyle/>
        <a:p>
          <a:r>
            <a:rPr lang="en-US" dirty="0"/>
            <a:t>Peeling</a:t>
          </a:r>
        </a:p>
      </dgm:t>
    </dgm:pt>
    <dgm:pt modelId="{49FE111E-BA42-433E-AD42-273B76D8586F}" type="parTrans" cxnId="{FB41E2E0-1BDE-453D-AA19-45EC79CC1A83}">
      <dgm:prSet/>
      <dgm:spPr/>
      <dgm:t>
        <a:bodyPr/>
        <a:lstStyle/>
        <a:p>
          <a:endParaRPr lang="en-US"/>
        </a:p>
      </dgm:t>
    </dgm:pt>
    <dgm:pt modelId="{2855C5FA-C042-401C-B470-BB4E2E2C2AF6}" type="sibTrans" cxnId="{FB41E2E0-1BDE-453D-AA19-45EC79CC1A83}">
      <dgm:prSet/>
      <dgm:spPr/>
      <dgm:t>
        <a:bodyPr/>
        <a:lstStyle/>
        <a:p>
          <a:endParaRPr lang="en-US"/>
        </a:p>
      </dgm:t>
    </dgm:pt>
    <dgm:pt modelId="{E673BE5F-0229-413C-9EF4-3774C5CF2C6F}">
      <dgm:prSet/>
      <dgm:spPr/>
      <dgm:t>
        <a:bodyPr/>
        <a:lstStyle/>
        <a:p>
          <a:r>
            <a:rPr lang="en-US" dirty="0"/>
            <a:t>Products</a:t>
          </a:r>
        </a:p>
      </dgm:t>
    </dgm:pt>
    <dgm:pt modelId="{DAE9FFCB-A624-45CC-AB2F-4C3D156130F8}" type="parTrans" cxnId="{60DD005D-FEE1-4A9D-AD46-491C1BB55476}">
      <dgm:prSet/>
      <dgm:spPr/>
      <dgm:t>
        <a:bodyPr/>
        <a:lstStyle/>
        <a:p>
          <a:endParaRPr lang="en-US"/>
        </a:p>
      </dgm:t>
    </dgm:pt>
    <dgm:pt modelId="{170F2BF5-18FB-4A62-AEE3-8F70FB9B269E}" type="sibTrans" cxnId="{60DD005D-FEE1-4A9D-AD46-491C1BB55476}">
      <dgm:prSet/>
      <dgm:spPr/>
      <dgm:t>
        <a:bodyPr/>
        <a:lstStyle/>
        <a:p>
          <a:endParaRPr lang="en-US"/>
        </a:p>
      </dgm:t>
    </dgm:pt>
    <dgm:pt modelId="{25659E9D-CFA0-4F20-89D7-772FA2D7C6D8}">
      <dgm:prSet/>
      <dgm:spPr/>
      <dgm:t>
        <a:bodyPr/>
        <a:lstStyle/>
        <a:p>
          <a:r>
            <a:rPr lang="en-US" dirty="0"/>
            <a:t>Wavelength Calibration</a:t>
          </a:r>
        </a:p>
      </dgm:t>
    </dgm:pt>
    <dgm:pt modelId="{14F67B3C-50BC-4AD0-8763-94C048D36116}" type="parTrans" cxnId="{BA19FA7E-A018-4608-845E-9D6793E09B4A}">
      <dgm:prSet/>
      <dgm:spPr/>
      <dgm:t>
        <a:bodyPr/>
        <a:lstStyle/>
        <a:p>
          <a:endParaRPr lang="en-US"/>
        </a:p>
      </dgm:t>
    </dgm:pt>
    <dgm:pt modelId="{7DFC3005-4208-4860-A082-4C8A1BDBD89B}" type="sibTrans" cxnId="{BA19FA7E-A018-4608-845E-9D6793E09B4A}">
      <dgm:prSet/>
      <dgm:spPr/>
      <dgm:t>
        <a:bodyPr/>
        <a:lstStyle/>
        <a:p>
          <a:endParaRPr lang="en-US"/>
        </a:p>
      </dgm:t>
    </dgm:pt>
    <dgm:pt modelId="{8D46A0C1-9FD1-49D2-9161-9C5DFB5BA1D7}" type="pres">
      <dgm:prSet presAssocID="{C991E7F2-8833-4D39-B0E0-A9C3111175D7}" presName="Name0" presStyleCnt="0">
        <dgm:presLayoutVars>
          <dgm:dir/>
          <dgm:animLvl val="lvl"/>
          <dgm:resizeHandles val="exact"/>
        </dgm:presLayoutVars>
      </dgm:prSet>
      <dgm:spPr/>
    </dgm:pt>
    <dgm:pt modelId="{AEA4EAD8-4477-44AF-952F-1B57958D580A}" type="pres">
      <dgm:prSet presAssocID="{0E5BDC63-E0DB-4A8B-91E1-B7ED05ADCCCC}" presName="parTxOnly" presStyleLbl="node1" presStyleIdx="0" presStyleCnt="9">
        <dgm:presLayoutVars>
          <dgm:chMax val="0"/>
          <dgm:chPref val="0"/>
          <dgm:bulletEnabled val="1"/>
        </dgm:presLayoutVars>
      </dgm:prSet>
      <dgm:spPr/>
    </dgm:pt>
    <dgm:pt modelId="{CFDB8B09-3C58-4DB8-9633-E82A88F69EAA}" type="pres">
      <dgm:prSet presAssocID="{4292C39C-7F9A-4BD6-A80A-352F11A66A6E}" presName="parTxOnlySpace" presStyleCnt="0"/>
      <dgm:spPr/>
    </dgm:pt>
    <dgm:pt modelId="{5C0C0834-1D96-4CDD-8C3E-AFC877C9D554}" type="pres">
      <dgm:prSet presAssocID="{8B4006BA-8DAD-403B-9CB1-3221A5C92B1D}" presName="parTxOnly" presStyleLbl="node1" presStyleIdx="1" presStyleCnt="9">
        <dgm:presLayoutVars>
          <dgm:chMax val="0"/>
          <dgm:chPref val="0"/>
          <dgm:bulletEnabled val="1"/>
        </dgm:presLayoutVars>
      </dgm:prSet>
      <dgm:spPr/>
    </dgm:pt>
    <dgm:pt modelId="{2AF2B251-0ADD-401E-8AD1-25F08FCFB9E4}" type="pres">
      <dgm:prSet presAssocID="{69AA64ED-45A1-440B-A5D1-65331A6261DF}" presName="parTxOnlySpace" presStyleCnt="0"/>
      <dgm:spPr/>
    </dgm:pt>
    <dgm:pt modelId="{4791F435-FE5A-406F-AACB-F4FD605F49DA}" type="pres">
      <dgm:prSet presAssocID="{25659E9D-CFA0-4F20-89D7-772FA2D7C6D8}" presName="parTxOnly" presStyleLbl="node1" presStyleIdx="2" presStyleCnt="9">
        <dgm:presLayoutVars>
          <dgm:chMax val="0"/>
          <dgm:chPref val="0"/>
          <dgm:bulletEnabled val="1"/>
        </dgm:presLayoutVars>
      </dgm:prSet>
      <dgm:spPr/>
    </dgm:pt>
    <dgm:pt modelId="{3F4E4AC5-65B9-45B3-AFAD-396D4647D582}" type="pres">
      <dgm:prSet presAssocID="{7DFC3005-4208-4860-A082-4C8A1BDBD89B}" presName="parTxOnlySpace" presStyleCnt="0"/>
      <dgm:spPr/>
    </dgm:pt>
    <dgm:pt modelId="{09C60420-DBB8-40B5-A09C-596DC8368E64}" type="pres">
      <dgm:prSet presAssocID="{7DFFBEB6-DFE5-4672-AAC5-C0EF47E1E2A8}" presName="parTxOnly" presStyleLbl="node1" presStyleIdx="3" presStyleCnt="9">
        <dgm:presLayoutVars>
          <dgm:chMax val="0"/>
          <dgm:chPref val="0"/>
          <dgm:bulletEnabled val="1"/>
        </dgm:presLayoutVars>
      </dgm:prSet>
      <dgm:spPr/>
    </dgm:pt>
    <dgm:pt modelId="{577A67E8-336B-4F43-96D3-FA00AD52E70C}" type="pres">
      <dgm:prSet presAssocID="{C41D60E9-6108-41A3-97BF-E7058836A84F}" presName="parTxOnlySpace" presStyleCnt="0"/>
      <dgm:spPr/>
    </dgm:pt>
    <dgm:pt modelId="{9792E7A2-9794-4ED0-946D-B9FC0C423660}" type="pres">
      <dgm:prSet presAssocID="{9C3AF948-168E-4D19-95E4-7E1786E7386A}" presName="parTxOnly" presStyleLbl="node1" presStyleIdx="4" presStyleCnt="9">
        <dgm:presLayoutVars>
          <dgm:chMax val="0"/>
          <dgm:chPref val="0"/>
          <dgm:bulletEnabled val="1"/>
        </dgm:presLayoutVars>
      </dgm:prSet>
      <dgm:spPr/>
    </dgm:pt>
    <dgm:pt modelId="{16DE3876-A796-4A5C-A053-E426B3270728}" type="pres">
      <dgm:prSet presAssocID="{D767F978-32FF-4C20-8ABF-DE8E8A436B6F}" presName="parTxOnlySpace" presStyleCnt="0"/>
      <dgm:spPr/>
    </dgm:pt>
    <dgm:pt modelId="{BA0952FF-0EA6-4863-978F-0805DF82C3B9}" type="pres">
      <dgm:prSet presAssocID="{5551CD7F-55CB-44DB-8A22-E300D783C85D}" presName="parTxOnly" presStyleLbl="node1" presStyleIdx="5" presStyleCnt="9">
        <dgm:presLayoutVars>
          <dgm:chMax val="0"/>
          <dgm:chPref val="0"/>
          <dgm:bulletEnabled val="1"/>
        </dgm:presLayoutVars>
      </dgm:prSet>
      <dgm:spPr/>
    </dgm:pt>
    <dgm:pt modelId="{841DEDA7-3F02-4177-BFDB-D4F7D0CCC585}" type="pres">
      <dgm:prSet presAssocID="{69B8637B-BA6D-40D0-9639-7D74E096555A}" presName="parTxOnlySpace" presStyleCnt="0"/>
      <dgm:spPr/>
    </dgm:pt>
    <dgm:pt modelId="{5494493F-DFB8-43A5-9B2C-C04A37C8AE66}" type="pres">
      <dgm:prSet presAssocID="{E9BD3AA2-C85C-4E57-B4E8-253F22CB7B9F}" presName="parTxOnly" presStyleLbl="node1" presStyleIdx="6" presStyleCnt="9">
        <dgm:presLayoutVars>
          <dgm:chMax val="0"/>
          <dgm:chPref val="0"/>
          <dgm:bulletEnabled val="1"/>
        </dgm:presLayoutVars>
      </dgm:prSet>
      <dgm:spPr/>
    </dgm:pt>
    <dgm:pt modelId="{5D4D9F61-408C-4CFF-B4FD-EE446E7484F4}" type="pres">
      <dgm:prSet presAssocID="{13236962-30EB-42BC-856F-33A0D47B53F7}" presName="parTxOnlySpace" presStyleCnt="0"/>
      <dgm:spPr/>
    </dgm:pt>
    <dgm:pt modelId="{DE44FFAC-02AD-4ED5-B198-096C462E4CBE}" type="pres">
      <dgm:prSet presAssocID="{47BC666E-31AD-4F36-9212-C1E81049B170}" presName="parTxOnly" presStyleLbl="node1" presStyleIdx="7" presStyleCnt="9">
        <dgm:presLayoutVars>
          <dgm:chMax val="0"/>
          <dgm:chPref val="0"/>
          <dgm:bulletEnabled val="1"/>
        </dgm:presLayoutVars>
      </dgm:prSet>
      <dgm:spPr/>
    </dgm:pt>
    <dgm:pt modelId="{197AE00A-1AD0-4E2E-B54C-9BDE6DF5ED56}" type="pres">
      <dgm:prSet presAssocID="{2855C5FA-C042-401C-B470-BB4E2E2C2AF6}" presName="parTxOnlySpace" presStyleCnt="0"/>
      <dgm:spPr/>
    </dgm:pt>
    <dgm:pt modelId="{C86E96E3-DCBC-45F1-B111-644E4C12ACAF}" type="pres">
      <dgm:prSet presAssocID="{E673BE5F-0229-413C-9EF4-3774C5CF2C6F}" presName="parTxOnly" presStyleLbl="node1" presStyleIdx="8" presStyleCnt="9">
        <dgm:presLayoutVars>
          <dgm:chMax val="0"/>
          <dgm:chPref val="0"/>
          <dgm:bulletEnabled val="1"/>
        </dgm:presLayoutVars>
      </dgm:prSet>
      <dgm:spPr/>
    </dgm:pt>
  </dgm:ptLst>
  <dgm:cxnLst>
    <dgm:cxn modelId="{BBDCC603-0F8C-46A3-94FF-6ADAFE9B1431}" type="presOf" srcId="{E673BE5F-0229-413C-9EF4-3774C5CF2C6F}" destId="{C86E96E3-DCBC-45F1-B111-644E4C12ACAF}" srcOrd="0" destOrd="0" presId="urn:microsoft.com/office/officeart/2005/8/layout/chevron1"/>
    <dgm:cxn modelId="{EC43442A-8732-4B34-8DAE-6CD850D7658B}" srcId="{C991E7F2-8833-4D39-B0E0-A9C3111175D7}" destId="{8B4006BA-8DAD-403B-9CB1-3221A5C92B1D}" srcOrd="1" destOrd="0" parTransId="{555863BB-1E58-470C-A17A-1E715ECA886D}" sibTransId="{69AA64ED-45A1-440B-A5D1-65331A6261DF}"/>
    <dgm:cxn modelId="{43B1562A-76E6-43EE-9DAB-15B4C4148EB8}" type="presOf" srcId="{E9BD3AA2-C85C-4E57-B4E8-253F22CB7B9F}" destId="{5494493F-DFB8-43A5-9B2C-C04A37C8AE66}" srcOrd="0" destOrd="0" presId="urn:microsoft.com/office/officeart/2005/8/layout/chevron1"/>
    <dgm:cxn modelId="{322C8039-4FA5-40ED-B761-F3286CBBEFF7}" type="presOf" srcId="{9C3AF948-168E-4D19-95E4-7E1786E7386A}" destId="{9792E7A2-9794-4ED0-946D-B9FC0C423660}" srcOrd="0" destOrd="0" presId="urn:microsoft.com/office/officeart/2005/8/layout/chevron1"/>
    <dgm:cxn modelId="{EC655A4B-3DF5-4E9E-8236-2526F3AD8AA5}" type="presOf" srcId="{7DFFBEB6-DFE5-4672-AAC5-C0EF47E1E2A8}" destId="{09C60420-DBB8-40B5-A09C-596DC8368E64}" srcOrd="0" destOrd="0" presId="urn:microsoft.com/office/officeart/2005/8/layout/chevron1"/>
    <dgm:cxn modelId="{60DD005D-FEE1-4A9D-AD46-491C1BB55476}" srcId="{C991E7F2-8833-4D39-B0E0-A9C3111175D7}" destId="{E673BE5F-0229-413C-9EF4-3774C5CF2C6F}" srcOrd="8" destOrd="0" parTransId="{DAE9FFCB-A624-45CC-AB2F-4C3D156130F8}" sibTransId="{170F2BF5-18FB-4A62-AEE3-8F70FB9B269E}"/>
    <dgm:cxn modelId="{40897B7A-BCB7-402A-B595-F268228B07DC}" srcId="{C991E7F2-8833-4D39-B0E0-A9C3111175D7}" destId="{7DFFBEB6-DFE5-4672-AAC5-C0EF47E1E2A8}" srcOrd="3" destOrd="0" parTransId="{217113AE-E5FC-41F6-B99A-CF9CFFE42EE7}" sibTransId="{C41D60E9-6108-41A3-97BF-E7058836A84F}"/>
    <dgm:cxn modelId="{BBA5D87D-781F-453B-8F3F-9BB048B32F28}" type="presOf" srcId="{8B4006BA-8DAD-403B-9CB1-3221A5C92B1D}" destId="{5C0C0834-1D96-4CDD-8C3E-AFC877C9D554}" srcOrd="0" destOrd="0" presId="urn:microsoft.com/office/officeart/2005/8/layout/chevron1"/>
    <dgm:cxn modelId="{BA19FA7E-A018-4608-845E-9D6793E09B4A}" srcId="{C991E7F2-8833-4D39-B0E0-A9C3111175D7}" destId="{25659E9D-CFA0-4F20-89D7-772FA2D7C6D8}" srcOrd="2" destOrd="0" parTransId="{14F67B3C-50BC-4AD0-8763-94C048D36116}" sibTransId="{7DFC3005-4208-4860-A082-4C8A1BDBD89B}"/>
    <dgm:cxn modelId="{21E88C81-E12E-4924-96DC-EABA64A64574}" type="presOf" srcId="{0E5BDC63-E0DB-4A8B-91E1-B7ED05ADCCCC}" destId="{AEA4EAD8-4477-44AF-952F-1B57958D580A}" srcOrd="0" destOrd="0" presId="urn:microsoft.com/office/officeart/2005/8/layout/chevron1"/>
    <dgm:cxn modelId="{2B95C18D-412E-4BE7-8407-446A9D8FA437}" type="presOf" srcId="{47BC666E-31AD-4F36-9212-C1E81049B170}" destId="{DE44FFAC-02AD-4ED5-B198-096C462E4CBE}" srcOrd="0" destOrd="0" presId="urn:microsoft.com/office/officeart/2005/8/layout/chevron1"/>
    <dgm:cxn modelId="{630EA7A4-C688-482C-A599-7ECC2515FD31}" srcId="{C991E7F2-8833-4D39-B0E0-A9C3111175D7}" destId="{9C3AF948-168E-4D19-95E4-7E1786E7386A}" srcOrd="4" destOrd="0" parTransId="{F26ED63B-790F-4E57-932A-48F2E2A0ABD7}" sibTransId="{D767F978-32FF-4C20-8ABF-DE8E8A436B6F}"/>
    <dgm:cxn modelId="{83D103BB-AA45-4D3E-A3B4-12DF637F65EC}" srcId="{C991E7F2-8833-4D39-B0E0-A9C3111175D7}" destId="{0E5BDC63-E0DB-4A8B-91E1-B7ED05ADCCCC}" srcOrd="0" destOrd="0" parTransId="{0D446813-5646-4CFB-9057-001C129D8E3A}" sibTransId="{4292C39C-7F9A-4BD6-A80A-352F11A66A6E}"/>
    <dgm:cxn modelId="{C31F51D2-65F4-4F2C-BA16-37BC10ECD691}" type="presOf" srcId="{C991E7F2-8833-4D39-B0E0-A9C3111175D7}" destId="{8D46A0C1-9FD1-49D2-9161-9C5DFB5BA1D7}" srcOrd="0" destOrd="0" presId="urn:microsoft.com/office/officeart/2005/8/layout/chevron1"/>
    <dgm:cxn modelId="{43C889DB-FE1C-432D-930C-EB6C01498E05}" type="presOf" srcId="{5551CD7F-55CB-44DB-8A22-E300D783C85D}" destId="{BA0952FF-0EA6-4863-978F-0805DF82C3B9}" srcOrd="0" destOrd="0" presId="urn:microsoft.com/office/officeart/2005/8/layout/chevron1"/>
    <dgm:cxn modelId="{FB41E2E0-1BDE-453D-AA19-45EC79CC1A83}" srcId="{C991E7F2-8833-4D39-B0E0-A9C3111175D7}" destId="{47BC666E-31AD-4F36-9212-C1E81049B170}" srcOrd="7" destOrd="0" parTransId="{49FE111E-BA42-433E-AD42-273B76D8586F}" sibTransId="{2855C5FA-C042-401C-B470-BB4E2E2C2AF6}"/>
    <dgm:cxn modelId="{FF6C1EE6-F951-417C-A8B7-432772CE2900}" srcId="{C991E7F2-8833-4D39-B0E0-A9C3111175D7}" destId="{E9BD3AA2-C85C-4E57-B4E8-253F22CB7B9F}" srcOrd="6" destOrd="0" parTransId="{E96062E4-2180-4B09-B507-FCCBA9459FB0}" sibTransId="{13236962-30EB-42BC-856F-33A0D47B53F7}"/>
    <dgm:cxn modelId="{14719BEB-2959-45D9-BF83-ED7CC36C8D83}" type="presOf" srcId="{25659E9D-CFA0-4F20-89D7-772FA2D7C6D8}" destId="{4791F435-FE5A-406F-AACB-F4FD605F49DA}" srcOrd="0" destOrd="0" presId="urn:microsoft.com/office/officeart/2005/8/layout/chevron1"/>
    <dgm:cxn modelId="{E5183AEC-CD7C-46D6-A57D-3A51DE4A0444}" srcId="{C991E7F2-8833-4D39-B0E0-A9C3111175D7}" destId="{5551CD7F-55CB-44DB-8A22-E300D783C85D}" srcOrd="5" destOrd="0" parTransId="{0AB58BB3-2F09-4D12-BCA6-A9066DDC80F4}" sibTransId="{69B8637B-BA6D-40D0-9639-7D74E096555A}"/>
    <dgm:cxn modelId="{B7FD4007-A2EF-49F4-ABC6-3F63BF815260}" type="presParOf" srcId="{8D46A0C1-9FD1-49D2-9161-9C5DFB5BA1D7}" destId="{AEA4EAD8-4477-44AF-952F-1B57958D580A}" srcOrd="0" destOrd="0" presId="urn:microsoft.com/office/officeart/2005/8/layout/chevron1"/>
    <dgm:cxn modelId="{CCD303FF-669E-41AE-A080-6913FA3FFE1A}" type="presParOf" srcId="{8D46A0C1-9FD1-49D2-9161-9C5DFB5BA1D7}" destId="{CFDB8B09-3C58-4DB8-9633-E82A88F69EAA}" srcOrd="1" destOrd="0" presId="urn:microsoft.com/office/officeart/2005/8/layout/chevron1"/>
    <dgm:cxn modelId="{D89FC594-0D26-412C-9CC9-6BB8A4095CB3}" type="presParOf" srcId="{8D46A0C1-9FD1-49D2-9161-9C5DFB5BA1D7}" destId="{5C0C0834-1D96-4CDD-8C3E-AFC877C9D554}" srcOrd="2" destOrd="0" presId="urn:microsoft.com/office/officeart/2005/8/layout/chevron1"/>
    <dgm:cxn modelId="{D24F6885-BDB3-4E34-BCE2-D80F5AA6B93B}" type="presParOf" srcId="{8D46A0C1-9FD1-49D2-9161-9C5DFB5BA1D7}" destId="{2AF2B251-0ADD-401E-8AD1-25F08FCFB9E4}" srcOrd="3" destOrd="0" presId="urn:microsoft.com/office/officeart/2005/8/layout/chevron1"/>
    <dgm:cxn modelId="{1842FA29-A924-471A-AD80-FBDF02B2B3D0}" type="presParOf" srcId="{8D46A0C1-9FD1-49D2-9161-9C5DFB5BA1D7}" destId="{4791F435-FE5A-406F-AACB-F4FD605F49DA}" srcOrd="4" destOrd="0" presId="urn:microsoft.com/office/officeart/2005/8/layout/chevron1"/>
    <dgm:cxn modelId="{82C6218E-46F7-4145-B7AB-4F0F33DE5185}" type="presParOf" srcId="{8D46A0C1-9FD1-49D2-9161-9C5DFB5BA1D7}" destId="{3F4E4AC5-65B9-45B3-AFAD-396D4647D582}" srcOrd="5" destOrd="0" presId="urn:microsoft.com/office/officeart/2005/8/layout/chevron1"/>
    <dgm:cxn modelId="{5BF03DE0-B0CB-4CC2-BD46-F00C2C4D48B0}" type="presParOf" srcId="{8D46A0C1-9FD1-49D2-9161-9C5DFB5BA1D7}" destId="{09C60420-DBB8-40B5-A09C-596DC8368E64}" srcOrd="6" destOrd="0" presId="urn:microsoft.com/office/officeart/2005/8/layout/chevron1"/>
    <dgm:cxn modelId="{1D12EBE2-3D37-4D6E-9AB6-1D4EED1BF84A}" type="presParOf" srcId="{8D46A0C1-9FD1-49D2-9161-9C5DFB5BA1D7}" destId="{577A67E8-336B-4F43-96D3-FA00AD52E70C}" srcOrd="7" destOrd="0" presId="urn:microsoft.com/office/officeart/2005/8/layout/chevron1"/>
    <dgm:cxn modelId="{C32D5054-C216-4526-8213-924D533F3884}" type="presParOf" srcId="{8D46A0C1-9FD1-49D2-9161-9C5DFB5BA1D7}" destId="{9792E7A2-9794-4ED0-946D-B9FC0C423660}" srcOrd="8" destOrd="0" presId="urn:microsoft.com/office/officeart/2005/8/layout/chevron1"/>
    <dgm:cxn modelId="{D75403B2-D19C-4343-85EC-F66FF224F74E}" type="presParOf" srcId="{8D46A0C1-9FD1-49D2-9161-9C5DFB5BA1D7}" destId="{16DE3876-A796-4A5C-A053-E426B3270728}" srcOrd="9" destOrd="0" presId="urn:microsoft.com/office/officeart/2005/8/layout/chevron1"/>
    <dgm:cxn modelId="{7C4B2712-DF9A-4750-B8B9-DAEE633631D0}" type="presParOf" srcId="{8D46A0C1-9FD1-49D2-9161-9C5DFB5BA1D7}" destId="{BA0952FF-0EA6-4863-978F-0805DF82C3B9}" srcOrd="10" destOrd="0" presId="urn:microsoft.com/office/officeart/2005/8/layout/chevron1"/>
    <dgm:cxn modelId="{07117C85-B9B4-45CA-84F7-11EFFAFBB16E}" type="presParOf" srcId="{8D46A0C1-9FD1-49D2-9161-9C5DFB5BA1D7}" destId="{841DEDA7-3F02-4177-BFDB-D4F7D0CCC585}" srcOrd="11" destOrd="0" presId="urn:microsoft.com/office/officeart/2005/8/layout/chevron1"/>
    <dgm:cxn modelId="{C0ACAC63-6E83-4A35-98EA-A13062D0BC04}" type="presParOf" srcId="{8D46A0C1-9FD1-49D2-9161-9C5DFB5BA1D7}" destId="{5494493F-DFB8-43A5-9B2C-C04A37C8AE66}" srcOrd="12" destOrd="0" presId="urn:microsoft.com/office/officeart/2005/8/layout/chevron1"/>
    <dgm:cxn modelId="{C409A8BD-60EE-42E9-9264-804F87A58EE9}" type="presParOf" srcId="{8D46A0C1-9FD1-49D2-9161-9C5DFB5BA1D7}" destId="{5D4D9F61-408C-4CFF-B4FD-EE446E7484F4}" srcOrd="13" destOrd="0" presId="urn:microsoft.com/office/officeart/2005/8/layout/chevron1"/>
    <dgm:cxn modelId="{16A7CBB2-593C-4BEE-A381-2133ECC008C1}" type="presParOf" srcId="{8D46A0C1-9FD1-49D2-9161-9C5DFB5BA1D7}" destId="{DE44FFAC-02AD-4ED5-B198-096C462E4CBE}" srcOrd="14" destOrd="0" presId="urn:microsoft.com/office/officeart/2005/8/layout/chevron1"/>
    <dgm:cxn modelId="{C29C2D0C-3DF2-4FA5-9E45-F0295E09E719}" type="presParOf" srcId="{8D46A0C1-9FD1-49D2-9161-9C5DFB5BA1D7}" destId="{197AE00A-1AD0-4E2E-B54C-9BDE6DF5ED56}" srcOrd="15" destOrd="0" presId="urn:microsoft.com/office/officeart/2005/8/layout/chevron1"/>
    <dgm:cxn modelId="{4FBD57EE-C594-4E39-B62E-178F41DAA13E}" type="presParOf" srcId="{8D46A0C1-9FD1-49D2-9161-9C5DFB5BA1D7}" destId="{C86E96E3-DCBC-45F1-B111-644E4C12ACAF}" srcOrd="16" destOrd="0" presId="urn:microsoft.com/office/officeart/2005/8/layout/chevron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C991E7F2-8833-4D39-B0E0-A9C3111175D7}" type="doc">
      <dgm:prSet loTypeId="urn:microsoft.com/office/officeart/2005/8/layout/chevron1" loCatId="process" qsTypeId="urn:microsoft.com/office/officeart/2005/8/quickstyle/simple1" qsCatId="simple" csTypeId="urn:microsoft.com/office/officeart/2005/8/colors/accent1_2" csCatId="accent1" phldr="1"/>
      <dgm:spPr/>
      <dgm:t>
        <a:bodyPr/>
        <a:lstStyle/>
        <a:p>
          <a:endParaRPr lang="en-US"/>
        </a:p>
      </dgm:t>
    </dgm:pt>
    <dgm:pt modelId="{0E5BDC63-E0DB-4A8B-91E1-B7ED05ADCCCC}">
      <dgm:prSet/>
      <dgm:spPr/>
      <dgm:t>
        <a:bodyPr/>
        <a:lstStyle/>
        <a:p>
          <a:r>
            <a:rPr lang="en-US" dirty="0"/>
            <a:t>Data</a:t>
          </a:r>
        </a:p>
      </dgm:t>
    </dgm:pt>
    <dgm:pt modelId="{0D446813-5646-4CFB-9057-001C129D8E3A}" type="parTrans" cxnId="{83D103BB-AA45-4D3E-A3B4-12DF637F65EC}">
      <dgm:prSet/>
      <dgm:spPr/>
      <dgm:t>
        <a:bodyPr/>
        <a:lstStyle/>
        <a:p>
          <a:endParaRPr lang="en-US"/>
        </a:p>
      </dgm:t>
    </dgm:pt>
    <dgm:pt modelId="{4292C39C-7F9A-4BD6-A80A-352F11A66A6E}" type="sibTrans" cxnId="{83D103BB-AA45-4D3E-A3B4-12DF637F65EC}">
      <dgm:prSet/>
      <dgm:spPr/>
      <dgm:t>
        <a:bodyPr/>
        <a:lstStyle/>
        <a:p>
          <a:endParaRPr lang="en-US"/>
        </a:p>
      </dgm:t>
    </dgm:pt>
    <dgm:pt modelId="{8B4006BA-8DAD-403B-9CB1-3221A5C92B1D}">
      <dgm:prSet/>
      <dgm:spPr/>
      <dgm:t>
        <a:bodyPr/>
        <a:lstStyle/>
        <a:p>
          <a:r>
            <a:rPr lang="en-US" dirty="0"/>
            <a:t>Dark Current Correction</a:t>
          </a:r>
        </a:p>
      </dgm:t>
    </dgm:pt>
    <dgm:pt modelId="{555863BB-1E58-470C-A17A-1E715ECA886D}" type="parTrans" cxnId="{EC43442A-8732-4B34-8DAE-6CD850D7658B}">
      <dgm:prSet/>
      <dgm:spPr/>
      <dgm:t>
        <a:bodyPr/>
        <a:lstStyle/>
        <a:p>
          <a:endParaRPr lang="en-US"/>
        </a:p>
      </dgm:t>
    </dgm:pt>
    <dgm:pt modelId="{69AA64ED-45A1-440B-A5D1-65331A6261DF}" type="sibTrans" cxnId="{EC43442A-8732-4B34-8DAE-6CD850D7658B}">
      <dgm:prSet/>
      <dgm:spPr/>
      <dgm:t>
        <a:bodyPr/>
        <a:lstStyle/>
        <a:p>
          <a:endParaRPr lang="en-US"/>
        </a:p>
      </dgm:t>
    </dgm:pt>
    <dgm:pt modelId="{7DFFBEB6-DFE5-4672-AAC5-C0EF47E1E2A8}">
      <dgm:prSet/>
      <dgm:spPr/>
      <dgm:t>
        <a:bodyPr/>
        <a:lstStyle/>
        <a:p>
          <a:r>
            <a:rPr lang="en-US"/>
            <a:t>Altitude Registration</a:t>
          </a:r>
          <a:endParaRPr lang="en-US" dirty="0"/>
        </a:p>
      </dgm:t>
    </dgm:pt>
    <dgm:pt modelId="{217113AE-E5FC-41F6-B99A-CF9CFFE42EE7}" type="parTrans" cxnId="{40897B7A-BCB7-402A-B595-F268228B07DC}">
      <dgm:prSet/>
      <dgm:spPr/>
      <dgm:t>
        <a:bodyPr/>
        <a:lstStyle/>
        <a:p>
          <a:endParaRPr lang="en-US"/>
        </a:p>
      </dgm:t>
    </dgm:pt>
    <dgm:pt modelId="{C41D60E9-6108-41A3-97BF-E7058836A84F}" type="sibTrans" cxnId="{40897B7A-BCB7-402A-B595-F268228B07DC}">
      <dgm:prSet/>
      <dgm:spPr/>
      <dgm:t>
        <a:bodyPr/>
        <a:lstStyle/>
        <a:p>
          <a:endParaRPr lang="en-US"/>
        </a:p>
      </dgm:t>
    </dgm:pt>
    <dgm:pt modelId="{9C3AF948-168E-4D19-95E4-7E1786E7386A}">
      <dgm:prSet/>
      <dgm:spPr>
        <a:solidFill>
          <a:srgbClr val="C00000"/>
        </a:solidFill>
      </dgm:spPr>
      <dgm:t>
        <a:bodyPr/>
        <a:lstStyle/>
        <a:p>
          <a:r>
            <a:rPr lang="en-US"/>
            <a:t>Inversion</a:t>
          </a:r>
          <a:endParaRPr lang="en-US" dirty="0"/>
        </a:p>
      </dgm:t>
    </dgm:pt>
    <dgm:pt modelId="{F26ED63B-790F-4E57-932A-48F2E2A0ABD7}" type="parTrans" cxnId="{630EA7A4-C688-482C-A599-7ECC2515FD31}">
      <dgm:prSet/>
      <dgm:spPr/>
      <dgm:t>
        <a:bodyPr/>
        <a:lstStyle/>
        <a:p>
          <a:endParaRPr lang="en-US"/>
        </a:p>
      </dgm:t>
    </dgm:pt>
    <dgm:pt modelId="{D767F978-32FF-4C20-8ABF-DE8E8A436B6F}" type="sibTrans" cxnId="{630EA7A4-C688-482C-A599-7ECC2515FD31}">
      <dgm:prSet/>
      <dgm:spPr/>
      <dgm:t>
        <a:bodyPr/>
        <a:lstStyle/>
        <a:p>
          <a:endParaRPr lang="en-US"/>
        </a:p>
      </dgm:t>
    </dgm:pt>
    <dgm:pt modelId="{5551CD7F-55CB-44DB-8A22-E300D783C85D}">
      <dgm:prSet/>
      <dgm:spPr/>
      <dgm:t>
        <a:bodyPr/>
        <a:lstStyle/>
        <a:p>
          <a:r>
            <a:rPr lang="en-US"/>
            <a:t>Altitude Adjustment</a:t>
          </a:r>
          <a:endParaRPr lang="en-US" dirty="0"/>
        </a:p>
      </dgm:t>
    </dgm:pt>
    <dgm:pt modelId="{0AB58BB3-2F09-4D12-BCA6-A9066DDC80F4}" type="parTrans" cxnId="{E5183AEC-CD7C-46D6-A57D-3A51DE4A0444}">
      <dgm:prSet/>
      <dgm:spPr/>
      <dgm:t>
        <a:bodyPr/>
        <a:lstStyle/>
        <a:p>
          <a:endParaRPr lang="en-US"/>
        </a:p>
      </dgm:t>
    </dgm:pt>
    <dgm:pt modelId="{69B8637B-BA6D-40D0-9639-7D74E096555A}" type="sibTrans" cxnId="{E5183AEC-CD7C-46D6-A57D-3A51DE4A0444}">
      <dgm:prSet/>
      <dgm:spPr/>
      <dgm:t>
        <a:bodyPr/>
        <a:lstStyle/>
        <a:p>
          <a:endParaRPr lang="en-US"/>
        </a:p>
      </dgm:t>
    </dgm:pt>
    <dgm:pt modelId="{E9BD3AA2-C85C-4E57-B4E8-253F22CB7B9F}">
      <dgm:prSet/>
      <dgm:spPr/>
      <dgm:t>
        <a:bodyPr/>
        <a:lstStyle/>
        <a:p>
          <a:r>
            <a:rPr lang="en-US"/>
            <a:t>Filtering and Binning</a:t>
          </a:r>
          <a:endParaRPr lang="en-US" dirty="0"/>
        </a:p>
      </dgm:t>
    </dgm:pt>
    <dgm:pt modelId="{E96062E4-2180-4B09-B507-FCCBA9459FB0}" type="parTrans" cxnId="{FF6C1EE6-F951-417C-A8B7-432772CE2900}">
      <dgm:prSet/>
      <dgm:spPr/>
      <dgm:t>
        <a:bodyPr/>
        <a:lstStyle/>
        <a:p>
          <a:endParaRPr lang="en-US"/>
        </a:p>
      </dgm:t>
    </dgm:pt>
    <dgm:pt modelId="{13236962-30EB-42BC-856F-33A0D47B53F7}" type="sibTrans" cxnId="{FF6C1EE6-F951-417C-A8B7-432772CE2900}">
      <dgm:prSet/>
      <dgm:spPr/>
      <dgm:t>
        <a:bodyPr/>
        <a:lstStyle/>
        <a:p>
          <a:endParaRPr lang="en-US"/>
        </a:p>
      </dgm:t>
    </dgm:pt>
    <dgm:pt modelId="{47BC666E-31AD-4F36-9212-C1E81049B170}">
      <dgm:prSet/>
      <dgm:spPr/>
      <dgm:t>
        <a:bodyPr/>
        <a:lstStyle/>
        <a:p>
          <a:r>
            <a:rPr lang="en-US" dirty="0"/>
            <a:t>Peeling</a:t>
          </a:r>
        </a:p>
      </dgm:t>
    </dgm:pt>
    <dgm:pt modelId="{49FE111E-BA42-433E-AD42-273B76D8586F}" type="parTrans" cxnId="{FB41E2E0-1BDE-453D-AA19-45EC79CC1A83}">
      <dgm:prSet/>
      <dgm:spPr/>
      <dgm:t>
        <a:bodyPr/>
        <a:lstStyle/>
        <a:p>
          <a:endParaRPr lang="en-US"/>
        </a:p>
      </dgm:t>
    </dgm:pt>
    <dgm:pt modelId="{2855C5FA-C042-401C-B470-BB4E2E2C2AF6}" type="sibTrans" cxnId="{FB41E2E0-1BDE-453D-AA19-45EC79CC1A83}">
      <dgm:prSet/>
      <dgm:spPr/>
      <dgm:t>
        <a:bodyPr/>
        <a:lstStyle/>
        <a:p>
          <a:endParaRPr lang="en-US"/>
        </a:p>
      </dgm:t>
    </dgm:pt>
    <dgm:pt modelId="{E673BE5F-0229-413C-9EF4-3774C5CF2C6F}">
      <dgm:prSet/>
      <dgm:spPr/>
      <dgm:t>
        <a:bodyPr/>
        <a:lstStyle/>
        <a:p>
          <a:r>
            <a:rPr lang="en-US" dirty="0"/>
            <a:t>Products</a:t>
          </a:r>
        </a:p>
      </dgm:t>
    </dgm:pt>
    <dgm:pt modelId="{DAE9FFCB-A624-45CC-AB2F-4C3D156130F8}" type="parTrans" cxnId="{60DD005D-FEE1-4A9D-AD46-491C1BB55476}">
      <dgm:prSet/>
      <dgm:spPr/>
      <dgm:t>
        <a:bodyPr/>
        <a:lstStyle/>
        <a:p>
          <a:endParaRPr lang="en-US"/>
        </a:p>
      </dgm:t>
    </dgm:pt>
    <dgm:pt modelId="{170F2BF5-18FB-4A62-AEE3-8F70FB9B269E}" type="sibTrans" cxnId="{60DD005D-FEE1-4A9D-AD46-491C1BB55476}">
      <dgm:prSet/>
      <dgm:spPr/>
      <dgm:t>
        <a:bodyPr/>
        <a:lstStyle/>
        <a:p>
          <a:endParaRPr lang="en-US"/>
        </a:p>
      </dgm:t>
    </dgm:pt>
    <dgm:pt modelId="{25659E9D-CFA0-4F20-89D7-772FA2D7C6D8}">
      <dgm:prSet/>
      <dgm:spPr/>
      <dgm:t>
        <a:bodyPr/>
        <a:lstStyle/>
        <a:p>
          <a:r>
            <a:rPr lang="en-US" dirty="0"/>
            <a:t>Wavelength Calibration</a:t>
          </a:r>
        </a:p>
      </dgm:t>
    </dgm:pt>
    <dgm:pt modelId="{14F67B3C-50BC-4AD0-8763-94C048D36116}" type="parTrans" cxnId="{BA19FA7E-A018-4608-845E-9D6793E09B4A}">
      <dgm:prSet/>
      <dgm:spPr/>
      <dgm:t>
        <a:bodyPr/>
        <a:lstStyle/>
        <a:p>
          <a:endParaRPr lang="en-US"/>
        </a:p>
      </dgm:t>
    </dgm:pt>
    <dgm:pt modelId="{7DFC3005-4208-4860-A082-4C8A1BDBD89B}" type="sibTrans" cxnId="{BA19FA7E-A018-4608-845E-9D6793E09B4A}">
      <dgm:prSet/>
      <dgm:spPr/>
      <dgm:t>
        <a:bodyPr/>
        <a:lstStyle/>
        <a:p>
          <a:endParaRPr lang="en-US"/>
        </a:p>
      </dgm:t>
    </dgm:pt>
    <dgm:pt modelId="{8D46A0C1-9FD1-49D2-9161-9C5DFB5BA1D7}" type="pres">
      <dgm:prSet presAssocID="{C991E7F2-8833-4D39-B0E0-A9C3111175D7}" presName="Name0" presStyleCnt="0">
        <dgm:presLayoutVars>
          <dgm:dir/>
          <dgm:animLvl val="lvl"/>
          <dgm:resizeHandles val="exact"/>
        </dgm:presLayoutVars>
      </dgm:prSet>
      <dgm:spPr/>
    </dgm:pt>
    <dgm:pt modelId="{AEA4EAD8-4477-44AF-952F-1B57958D580A}" type="pres">
      <dgm:prSet presAssocID="{0E5BDC63-E0DB-4A8B-91E1-B7ED05ADCCCC}" presName="parTxOnly" presStyleLbl="node1" presStyleIdx="0" presStyleCnt="9">
        <dgm:presLayoutVars>
          <dgm:chMax val="0"/>
          <dgm:chPref val="0"/>
          <dgm:bulletEnabled val="1"/>
        </dgm:presLayoutVars>
      </dgm:prSet>
      <dgm:spPr/>
    </dgm:pt>
    <dgm:pt modelId="{CFDB8B09-3C58-4DB8-9633-E82A88F69EAA}" type="pres">
      <dgm:prSet presAssocID="{4292C39C-7F9A-4BD6-A80A-352F11A66A6E}" presName="parTxOnlySpace" presStyleCnt="0"/>
      <dgm:spPr/>
    </dgm:pt>
    <dgm:pt modelId="{5C0C0834-1D96-4CDD-8C3E-AFC877C9D554}" type="pres">
      <dgm:prSet presAssocID="{8B4006BA-8DAD-403B-9CB1-3221A5C92B1D}" presName="parTxOnly" presStyleLbl="node1" presStyleIdx="1" presStyleCnt="9">
        <dgm:presLayoutVars>
          <dgm:chMax val="0"/>
          <dgm:chPref val="0"/>
          <dgm:bulletEnabled val="1"/>
        </dgm:presLayoutVars>
      </dgm:prSet>
      <dgm:spPr/>
    </dgm:pt>
    <dgm:pt modelId="{2AF2B251-0ADD-401E-8AD1-25F08FCFB9E4}" type="pres">
      <dgm:prSet presAssocID="{69AA64ED-45A1-440B-A5D1-65331A6261DF}" presName="parTxOnlySpace" presStyleCnt="0"/>
      <dgm:spPr/>
    </dgm:pt>
    <dgm:pt modelId="{4791F435-FE5A-406F-AACB-F4FD605F49DA}" type="pres">
      <dgm:prSet presAssocID="{25659E9D-CFA0-4F20-89D7-772FA2D7C6D8}" presName="parTxOnly" presStyleLbl="node1" presStyleIdx="2" presStyleCnt="9">
        <dgm:presLayoutVars>
          <dgm:chMax val="0"/>
          <dgm:chPref val="0"/>
          <dgm:bulletEnabled val="1"/>
        </dgm:presLayoutVars>
      </dgm:prSet>
      <dgm:spPr/>
    </dgm:pt>
    <dgm:pt modelId="{3F4E4AC5-65B9-45B3-AFAD-396D4647D582}" type="pres">
      <dgm:prSet presAssocID="{7DFC3005-4208-4860-A082-4C8A1BDBD89B}" presName="parTxOnlySpace" presStyleCnt="0"/>
      <dgm:spPr/>
    </dgm:pt>
    <dgm:pt modelId="{09C60420-DBB8-40B5-A09C-596DC8368E64}" type="pres">
      <dgm:prSet presAssocID="{7DFFBEB6-DFE5-4672-AAC5-C0EF47E1E2A8}" presName="parTxOnly" presStyleLbl="node1" presStyleIdx="3" presStyleCnt="9">
        <dgm:presLayoutVars>
          <dgm:chMax val="0"/>
          <dgm:chPref val="0"/>
          <dgm:bulletEnabled val="1"/>
        </dgm:presLayoutVars>
      </dgm:prSet>
      <dgm:spPr/>
    </dgm:pt>
    <dgm:pt modelId="{577A67E8-336B-4F43-96D3-FA00AD52E70C}" type="pres">
      <dgm:prSet presAssocID="{C41D60E9-6108-41A3-97BF-E7058836A84F}" presName="parTxOnlySpace" presStyleCnt="0"/>
      <dgm:spPr/>
    </dgm:pt>
    <dgm:pt modelId="{9792E7A2-9794-4ED0-946D-B9FC0C423660}" type="pres">
      <dgm:prSet presAssocID="{9C3AF948-168E-4D19-95E4-7E1786E7386A}" presName="parTxOnly" presStyleLbl="node1" presStyleIdx="4" presStyleCnt="9">
        <dgm:presLayoutVars>
          <dgm:chMax val="0"/>
          <dgm:chPref val="0"/>
          <dgm:bulletEnabled val="1"/>
        </dgm:presLayoutVars>
      </dgm:prSet>
      <dgm:spPr/>
    </dgm:pt>
    <dgm:pt modelId="{16DE3876-A796-4A5C-A053-E426B3270728}" type="pres">
      <dgm:prSet presAssocID="{D767F978-32FF-4C20-8ABF-DE8E8A436B6F}" presName="parTxOnlySpace" presStyleCnt="0"/>
      <dgm:spPr/>
    </dgm:pt>
    <dgm:pt modelId="{BA0952FF-0EA6-4863-978F-0805DF82C3B9}" type="pres">
      <dgm:prSet presAssocID="{5551CD7F-55CB-44DB-8A22-E300D783C85D}" presName="parTxOnly" presStyleLbl="node1" presStyleIdx="5" presStyleCnt="9">
        <dgm:presLayoutVars>
          <dgm:chMax val="0"/>
          <dgm:chPref val="0"/>
          <dgm:bulletEnabled val="1"/>
        </dgm:presLayoutVars>
      </dgm:prSet>
      <dgm:spPr/>
    </dgm:pt>
    <dgm:pt modelId="{841DEDA7-3F02-4177-BFDB-D4F7D0CCC585}" type="pres">
      <dgm:prSet presAssocID="{69B8637B-BA6D-40D0-9639-7D74E096555A}" presName="parTxOnlySpace" presStyleCnt="0"/>
      <dgm:spPr/>
    </dgm:pt>
    <dgm:pt modelId="{5494493F-DFB8-43A5-9B2C-C04A37C8AE66}" type="pres">
      <dgm:prSet presAssocID="{E9BD3AA2-C85C-4E57-B4E8-253F22CB7B9F}" presName="parTxOnly" presStyleLbl="node1" presStyleIdx="6" presStyleCnt="9">
        <dgm:presLayoutVars>
          <dgm:chMax val="0"/>
          <dgm:chPref val="0"/>
          <dgm:bulletEnabled val="1"/>
        </dgm:presLayoutVars>
      </dgm:prSet>
      <dgm:spPr/>
    </dgm:pt>
    <dgm:pt modelId="{5D4D9F61-408C-4CFF-B4FD-EE446E7484F4}" type="pres">
      <dgm:prSet presAssocID="{13236962-30EB-42BC-856F-33A0D47B53F7}" presName="parTxOnlySpace" presStyleCnt="0"/>
      <dgm:spPr/>
    </dgm:pt>
    <dgm:pt modelId="{DE44FFAC-02AD-4ED5-B198-096C462E4CBE}" type="pres">
      <dgm:prSet presAssocID="{47BC666E-31AD-4F36-9212-C1E81049B170}" presName="parTxOnly" presStyleLbl="node1" presStyleIdx="7" presStyleCnt="9">
        <dgm:presLayoutVars>
          <dgm:chMax val="0"/>
          <dgm:chPref val="0"/>
          <dgm:bulletEnabled val="1"/>
        </dgm:presLayoutVars>
      </dgm:prSet>
      <dgm:spPr/>
    </dgm:pt>
    <dgm:pt modelId="{197AE00A-1AD0-4E2E-B54C-9BDE6DF5ED56}" type="pres">
      <dgm:prSet presAssocID="{2855C5FA-C042-401C-B470-BB4E2E2C2AF6}" presName="parTxOnlySpace" presStyleCnt="0"/>
      <dgm:spPr/>
    </dgm:pt>
    <dgm:pt modelId="{C86E96E3-DCBC-45F1-B111-644E4C12ACAF}" type="pres">
      <dgm:prSet presAssocID="{E673BE5F-0229-413C-9EF4-3774C5CF2C6F}" presName="parTxOnly" presStyleLbl="node1" presStyleIdx="8" presStyleCnt="9">
        <dgm:presLayoutVars>
          <dgm:chMax val="0"/>
          <dgm:chPref val="0"/>
          <dgm:bulletEnabled val="1"/>
        </dgm:presLayoutVars>
      </dgm:prSet>
      <dgm:spPr/>
    </dgm:pt>
  </dgm:ptLst>
  <dgm:cxnLst>
    <dgm:cxn modelId="{BBDCC603-0F8C-46A3-94FF-6ADAFE9B1431}" type="presOf" srcId="{E673BE5F-0229-413C-9EF4-3774C5CF2C6F}" destId="{C86E96E3-DCBC-45F1-B111-644E4C12ACAF}" srcOrd="0" destOrd="0" presId="urn:microsoft.com/office/officeart/2005/8/layout/chevron1"/>
    <dgm:cxn modelId="{EC43442A-8732-4B34-8DAE-6CD850D7658B}" srcId="{C991E7F2-8833-4D39-B0E0-A9C3111175D7}" destId="{8B4006BA-8DAD-403B-9CB1-3221A5C92B1D}" srcOrd="1" destOrd="0" parTransId="{555863BB-1E58-470C-A17A-1E715ECA886D}" sibTransId="{69AA64ED-45A1-440B-A5D1-65331A6261DF}"/>
    <dgm:cxn modelId="{43B1562A-76E6-43EE-9DAB-15B4C4148EB8}" type="presOf" srcId="{E9BD3AA2-C85C-4E57-B4E8-253F22CB7B9F}" destId="{5494493F-DFB8-43A5-9B2C-C04A37C8AE66}" srcOrd="0" destOrd="0" presId="urn:microsoft.com/office/officeart/2005/8/layout/chevron1"/>
    <dgm:cxn modelId="{322C8039-4FA5-40ED-B761-F3286CBBEFF7}" type="presOf" srcId="{9C3AF948-168E-4D19-95E4-7E1786E7386A}" destId="{9792E7A2-9794-4ED0-946D-B9FC0C423660}" srcOrd="0" destOrd="0" presId="urn:microsoft.com/office/officeart/2005/8/layout/chevron1"/>
    <dgm:cxn modelId="{EC655A4B-3DF5-4E9E-8236-2526F3AD8AA5}" type="presOf" srcId="{7DFFBEB6-DFE5-4672-AAC5-C0EF47E1E2A8}" destId="{09C60420-DBB8-40B5-A09C-596DC8368E64}" srcOrd="0" destOrd="0" presId="urn:microsoft.com/office/officeart/2005/8/layout/chevron1"/>
    <dgm:cxn modelId="{60DD005D-FEE1-4A9D-AD46-491C1BB55476}" srcId="{C991E7F2-8833-4D39-B0E0-A9C3111175D7}" destId="{E673BE5F-0229-413C-9EF4-3774C5CF2C6F}" srcOrd="8" destOrd="0" parTransId="{DAE9FFCB-A624-45CC-AB2F-4C3D156130F8}" sibTransId="{170F2BF5-18FB-4A62-AEE3-8F70FB9B269E}"/>
    <dgm:cxn modelId="{40897B7A-BCB7-402A-B595-F268228B07DC}" srcId="{C991E7F2-8833-4D39-B0E0-A9C3111175D7}" destId="{7DFFBEB6-DFE5-4672-AAC5-C0EF47E1E2A8}" srcOrd="3" destOrd="0" parTransId="{217113AE-E5FC-41F6-B99A-CF9CFFE42EE7}" sibTransId="{C41D60E9-6108-41A3-97BF-E7058836A84F}"/>
    <dgm:cxn modelId="{BBA5D87D-781F-453B-8F3F-9BB048B32F28}" type="presOf" srcId="{8B4006BA-8DAD-403B-9CB1-3221A5C92B1D}" destId="{5C0C0834-1D96-4CDD-8C3E-AFC877C9D554}" srcOrd="0" destOrd="0" presId="urn:microsoft.com/office/officeart/2005/8/layout/chevron1"/>
    <dgm:cxn modelId="{BA19FA7E-A018-4608-845E-9D6793E09B4A}" srcId="{C991E7F2-8833-4D39-B0E0-A9C3111175D7}" destId="{25659E9D-CFA0-4F20-89D7-772FA2D7C6D8}" srcOrd="2" destOrd="0" parTransId="{14F67B3C-50BC-4AD0-8763-94C048D36116}" sibTransId="{7DFC3005-4208-4860-A082-4C8A1BDBD89B}"/>
    <dgm:cxn modelId="{21E88C81-E12E-4924-96DC-EABA64A64574}" type="presOf" srcId="{0E5BDC63-E0DB-4A8B-91E1-B7ED05ADCCCC}" destId="{AEA4EAD8-4477-44AF-952F-1B57958D580A}" srcOrd="0" destOrd="0" presId="urn:microsoft.com/office/officeart/2005/8/layout/chevron1"/>
    <dgm:cxn modelId="{2B95C18D-412E-4BE7-8407-446A9D8FA437}" type="presOf" srcId="{47BC666E-31AD-4F36-9212-C1E81049B170}" destId="{DE44FFAC-02AD-4ED5-B198-096C462E4CBE}" srcOrd="0" destOrd="0" presId="urn:microsoft.com/office/officeart/2005/8/layout/chevron1"/>
    <dgm:cxn modelId="{630EA7A4-C688-482C-A599-7ECC2515FD31}" srcId="{C991E7F2-8833-4D39-B0E0-A9C3111175D7}" destId="{9C3AF948-168E-4D19-95E4-7E1786E7386A}" srcOrd="4" destOrd="0" parTransId="{F26ED63B-790F-4E57-932A-48F2E2A0ABD7}" sibTransId="{D767F978-32FF-4C20-8ABF-DE8E8A436B6F}"/>
    <dgm:cxn modelId="{83D103BB-AA45-4D3E-A3B4-12DF637F65EC}" srcId="{C991E7F2-8833-4D39-B0E0-A9C3111175D7}" destId="{0E5BDC63-E0DB-4A8B-91E1-B7ED05ADCCCC}" srcOrd="0" destOrd="0" parTransId="{0D446813-5646-4CFB-9057-001C129D8E3A}" sibTransId="{4292C39C-7F9A-4BD6-A80A-352F11A66A6E}"/>
    <dgm:cxn modelId="{C31F51D2-65F4-4F2C-BA16-37BC10ECD691}" type="presOf" srcId="{C991E7F2-8833-4D39-B0E0-A9C3111175D7}" destId="{8D46A0C1-9FD1-49D2-9161-9C5DFB5BA1D7}" srcOrd="0" destOrd="0" presId="urn:microsoft.com/office/officeart/2005/8/layout/chevron1"/>
    <dgm:cxn modelId="{43C889DB-FE1C-432D-930C-EB6C01498E05}" type="presOf" srcId="{5551CD7F-55CB-44DB-8A22-E300D783C85D}" destId="{BA0952FF-0EA6-4863-978F-0805DF82C3B9}" srcOrd="0" destOrd="0" presId="urn:microsoft.com/office/officeart/2005/8/layout/chevron1"/>
    <dgm:cxn modelId="{FB41E2E0-1BDE-453D-AA19-45EC79CC1A83}" srcId="{C991E7F2-8833-4D39-B0E0-A9C3111175D7}" destId="{47BC666E-31AD-4F36-9212-C1E81049B170}" srcOrd="7" destOrd="0" parTransId="{49FE111E-BA42-433E-AD42-273B76D8586F}" sibTransId="{2855C5FA-C042-401C-B470-BB4E2E2C2AF6}"/>
    <dgm:cxn modelId="{FF6C1EE6-F951-417C-A8B7-432772CE2900}" srcId="{C991E7F2-8833-4D39-B0E0-A9C3111175D7}" destId="{E9BD3AA2-C85C-4E57-B4E8-253F22CB7B9F}" srcOrd="6" destOrd="0" parTransId="{E96062E4-2180-4B09-B507-FCCBA9459FB0}" sibTransId="{13236962-30EB-42BC-856F-33A0D47B53F7}"/>
    <dgm:cxn modelId="{14719BEB-2959-45D9-BF83-ED7CC36C8D83}" type="presOf" srcId="{25659E9D-CFA0-4F20-89D7-772FA2D7C6D8}" destId="{4791F435-FE5A-406F-AACB-F4FD605F49DA}" srcOrd="0" destOrd="0" presId="urn:microsoft.com/office/officeart/2005/8/layout/chevron1"/>
    <dgm:cxn modelId="{E5183AEC-CD7C-46D6-A57D-3A51DE4A0444}" srcId="{C991E7F2-8833-4D39-B0E0-A9C3111175D7}" destId="{5551CD7F-55CB-44DB-8A22-E300D783C85D}" srcOrd="5" destOrd="0" parTransId="{0AB58BB3-2F09-4D12-BCA6-A9066DDC80F4}" sibTransId="{69B8637B-BA6D-40D0-9639-7D74E096555A}"/>
    <dgm:cxn modelId="{B7FD4007-A2EF-49F4-ABC6-3F63BF815260}" type="presParOf" srcId="{8D46A0C1-9FD1-49D2-9161-9C5DFB5BA1D7}" destId="{AEA4EAD8-4477-44AF-952F-1B57958D580A}" srcOrd="0" destOrd="0" presId="urn:microsoft.com/office/officeart/2005/8/layout/chevron1"/>
    <dgm:cxn modelId="{CCD303FF-669E-41AE-A080-6913FA3FFE1A}" type="presParOf" srcId="{8D46A0C1-9FD1-49D2-9161-9C5DFB5BA1D7}" destId="{CFDB8B09-3C58-4DB8-9633-E82A88F69EAA}" srcOrd="1" destOrd="0" presId="urn:microsoft.com/office/officeart/2005/8/layout/chevron1"/>
    <dgm:cxn modelId="{D89FC594-0D26-412C-9CC9-6BB8A4095CB3}" type="presParOf" srcId="{8D46A0C1-9FD1-49D2-9161-9C5DFB5BA1D7}" destId="{5C0C0834-1D96-4CDD-8C3E-AFC877C9D554}" srcOrd="2" destOrd="0" presId="urn:microsoft.com/office/officeart/2005/8/layout/chevron1"/>
    <dgm:cxn modelId="{D24F6885-BDB3-4E34-BCE2-D80F5AA6B93B}" type="presParOf" srcId="{8D46A0C1-9FD1-49D2-9161-9C5DFB5BA1D7}" destId="{2AF2B251-0ADD-401E-8AD1-25F08FCFB9E4}" srcOrd="3" destOrd="0" presId="urn:microsoft.com/office/officeart/2005/8/layout/chevron1"/>
    <dgm:cxn modelId="{1842FA29-A924-471A-AD80-FBDF02B2B3D0}" type="presParOf" srcId="{8D46A0C1-9FD1-49D2-9161-9C5DFB5BA1D7}" destId="{4791F435-FE5A-406F-AACB-F4FD605F49DA}" srcOrd="4" destOrd="0" presId="urn:microsoft.com/office/officeart/2005/8/layout/chevron1"/>
    <dgm:cxn modelId="{82C6218E-46F7-4145-B7AB-4F0F33DE5185}" type="presParOf" srcId="{8D46A0C1-9FD1-49D2-9161-9C5DFB5BA1D7}" destId="{3F4E4AC5-65B9-45B3-AFAD-396D4647D582}" srcOrd="5" destOrd="0" presId="urn:microsoft.com/office/officeart/2005/8/layout/chevron1"/>
    <dgm:cxn modelId="{5BF03DE0-B0CB-4CC2-BD46-F00C2C4D48B0}" type="presParOf" srcId="{8D46A0C1-9FD1-49D2-9161-9C5DFB5BA1D7}" destId="{09C60420-DBB8-40B5-A09C-596DC8368E64}" srcOrd="6" destOrd="0" presId="urn:microsoft.com/office/officeart/2005/8/layout/chevron1"/>
    <dgm:cxn modelId="{1D12EBE2-3D37-4D6E-9AB6-1D4EED1BF84A}" type="presParOf" srcId="{8D46A0C1-9FD1-49D2-9161-9C5DFB5BA1D7}" destId="{577A67E8-336B-4F43-96D3-FA00AD52E70C}" srcOrd="7" destOrd="0" presId="urn:microsoft.com/office/officeart/2005/8/layout/chevron1"/>
    <dgm:cxn modelId="{C32D5054-C216-4526-8213-924D533F3884}" type="presParOf" srcId="{8D46A0C1-9FD1-49D2-9161-9C5DFB5BA1D7}" destId="{9792E7A2-9794-4ED0-946D-B9FC0C423660}" srcOrd="8" destOrd="0" presId="urn:microsoft.com/office/officeart/2005/8/layout/chevron1"/>
    <dgm:cxn modelId="{D75403B2-D19C-4343-85EC-F66FF224F74E}" type="presParOf" srcId="{8D46A0C1-9FD1-49D2-9161-9C5DFB5BA1D7}" destId="{16DE3876-A796-4A5C-A053-E426B3270728}" srcOrd="9" destOrd="0" presId="urn:microsoft.com/office/officeart/2005/8/layout/chevron1"/>
    <dgm:cxn modelId="{7C4B2712-DF9A-4750-B8B9-DAEE633631D0}" type="presParOf" srcId="{8D46A0C1-9FD1-49D2-9161-9C5DFB5BA1D7}" destId="{BA0952FF-0EA6-4863-978F-0805DF82C3B9}" srcOrd="10" destOrd="0" presId="urn:microsoft.com/office/officeart/2005/8/layout/chevron1"/>
    <dgm:cxn modelId="{07117C85-B9B4-45CA-84F7-11EFFAFBB16E}" type="presParOf" srcId="{8D46A0C1-9FD1-49D2-9161-9C5DFB5BA1D7}" destId="{841DEDA7-3F02-4177-BFDB-D4F7D0CCC585}" srcOrd="11" destOrd="0" presId="urn:microsoft.com/office/officeart/2005/8/layout/chevron1"/>
    <dgm:cxn modelId="{C0ACAC63-6E83-4A35-98EA-A13062D0BC04}" type="presParOf" srcId="{8D46A0C1-9FD1-49D2-9161-9C5DFB5BA1D7}" destId="{5494493F-DFB8-43A5-9B2C-C04A37C8AE66}" srcOrd="12" destOrd="0" presId="urn:microsoft.com/office/officeart/2005/8/layout/chevron1"/>
    <dgm:cxn modelId="{C409A8BD-60EE-42E9-9264-804F87A58EE9}" type="presParOf" srcId="{8D46A0C1-9FD1-49D2-9161-9C5DFB5BA1D7}" destId="{5D4D9F61-408C-4CFF-B4FD-EE446E7484F4}" srcOrd="13" destOrd="0" presId="urn:microsoft.com/office/officeart/2005/8/layout/chevron1"/>
    <dgm:cxn modelId="{16A7CBB2-593C-4BEE-A381-2133ECC008C1}" type="presParOf" srcId="{8D46A0C1-9FD1-49D2-9161-9C5DFB5BA1D7}" destId="{DE44FFAC-02AD-4ED5-B198-096C462E4CBE}" srcOrd="14" destOrd="0" presId="urn:microsoft.com/office/officeart/2005/8/layout/chevron1"/>
    <dgm:cxn modelId="{C29C2D0C-3DF2-4FA5-9E45-F0295E09E719}" type="presParOf" srcId="{8D46A0C1-9FD1-49D2-9161-9C5DFB5BA1D7}" destId="{197AE00A-1AD0-4E2E-B54C-9BDE6DF5ED56}" srcOrd="15" destOrd="0" presId="urn:microsoft.com/office/officeart/2005/8/layout/chevron1"/>
    <dgm:cxn modelId="{4FBD57EE-C594-4E39-B62E-178F41DAA13E}" type="presParOf" srcId="{8D46A0C1-9FD1-49D2-9161-9C5DFB5BA1D7}" destId="{C86E96E3-DCBC-45F1-B111-644E4C12ACAF}" srcOrd="16" destOrd="0" presId="urn:microsoft.com/office/officeart/2005/8/layout/chevron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EA4EAD8-4477-44AF-952F-1B57958D580A}">
      <dsp:nvSpPr>
        <dsp:cNvPr id="0" name=""/>
        <dsp:cNvSpPr/>
      </dsp:nvSpPr>
      <dsp:spPr>
        <a:xfrm>
          <a:off x="185" y="0"/>
          <a:ext cx="1857803" cy="636636"/>
        </a:xfrm>
        <a:prstGeom prst="chevron">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22670" rIns="22670" bIns="22670" numCol="1" spcCol="1270" anchor="ctr" anchorCtr="0">
          <a:noAutofit/>
        </a:bodyPr>
        <a:lstStyle/>
        <a:p>
          <a:pPr marL="0" lvl="0" indent="0" algn="ctr" defTabSz="755650">
            <a:lnSpc>
              <a:spcPct val="90000"/>
            </a:lnSpc>
            <a:spcBef>
              <a:spcPct val="0"/>
            </a:spcBef>
            <a:spcAft>
              <a:spcPct val="35000"/>
            </a:spcAft>
            <a:buNone/>
          </a:pPr>
          <a:r>
            <a:rPr lang="en-US" sz="1700" kern="1200" dirty="0"/>
            <a:t>Data</a:t>
          </a:r>
        </a:p>
      </dsp:txBody>
      <dsp:txXfrm>
        <a:off x="318503" y="0"/>
        <a:ext cx="1221167" cy="636636"/>
      </dsp:txXfrm>
    </dsp:sp>
    <dsp:sp modelId="{5C0C0834-1D96-4CDD-8C3E-AFC877C9D554}">
      <dsp:nvSpPr>
        <dsp:cNvPr id="0" name=""/>
        <dsp:cNvSpPr/>
      </dsp:nvSpPr>
      <dsp:spPr>
        <a:xfrm>
          <a:off x="1672208" y="0"/>
          <a:ext cx="1857803" cy="636636"/>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22670" rIns="22670" bIns="22670" numCol="1" spcCol="1270" anchor="ctr" anchorCtr="0">
          <a:noAutofit/>
        </a:bodyPr>
        <a:lstStyle/>
        <a:p>
          <a:pPr marL="0" lvl="0" indent="0" algn="ctr" defTabSz="755650">
            <a:lnSpc>
              <a:spcPct val="90000"/>
            </a:lnSpc>
            <a:spcBef>
              <a:spcPct val="0"/>
            </a:spcBef>
            <a:spcAft>
              <a:spcPct val="35000"/>
            </a:spcAft>
            <a:buNone/>
          </a:pPr>
          <a:r>
            <a:rPr lang="en-US" sz="1700" kern="1200" dirty="0"/>
            <a:t>Dark Current Correction</a:t>
          </a:r>
        </a:p>
      </dsp:txBody>
      <dsp:txXfrm>
        <a:off x="1990526" y="0"/>
        <a:ext cx="1221167" cy="636636"/>
      </dsp:txXfrm>
    </dsp:sp>
    <dsp:sp modelId="{4791F435-FE5A-406F-AACB-F4FD605F49DA}">
      <dsp:nvSpPr>
        <dsp:cNvPr id="0" name=""/>
        <dsp:cNvSpPr/>
      </dsp:nvSpPr>
      <dsp:spPr>
        <a:xfrm>
          <a:off x="3344231" y="0"/>
          <a:ext cx="1857803" cy="636636"/>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22670" rIns="22670" bIns="22670" numCol="1" spcCol="1270" anchor="ctr" anchorCtr="0">
          <a:noAutofit/>
        </a:bodyPr>
        <a:lstStyle/>
        <a:p>
          <a:pPr marL="0" lvl="0" indent="0" algn="ctr" defTabSz="755650">
            <a:lnSpc>
              <a:spcPct val="90000"/>
            </a:lnSpc>
            <a:spcBef>
              <a:spcPct val="0"/>
            </a:spcBef>
            <a:spcAft>
              <a:spcPct val="35000"/>
            </a:spcAft>
            <a:buNone/>
          </a:pPr>
          <a:r>
            <a:rPr lang="en-US" sz="1700" kern="1200" dirty="0"/>
            <a:t>Wavelength Calibration</a:t>
          </a:r>
        </a:p>
      </dsp:txBody>
      <dsp:txXfrm>
        <a:off x="3662549" y="0"/>
        <a:ext cx="1221167" cy="636636"/>
      </dsp:txXfrm>
    </dsp:sp>
    <dsp:sp modelId="{09C60420-DBB8-40B5-A09C-596DC8368E64}">
      <dsp:nvSpPr>
        <dsp:cNvPr id="0" name=""/>
        <dsp:cNvSpPr/>
      </dsp:nvSpPr>
      <dsp:spPr>
        <a:xfrm>
          <a:off x="5016254" y="0"/>
          <a:ext cx="1857803" cy="636636"/>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22670" rIns="22670" bIns="22670" numCol="1" spcCol="1270" anchor="ctr" anchorCtr="0">
          <a:noAutofit/>
        </a:bodyPr>
        <a:lstStyle/>
        <a:p>
          <a:pPr marL="0" lvl="0" indent="0" algn="ctr" defTabSz="755650">
            <a:lnSpc>
              <a:spcPct val="90000"/>
            </a:lnSpc>
            <a:spcBef>
              <a:spcPct val="0"/>
            </a:spcBef>
            <a:spcAft>
              <a:spcPct val="35000"/>
            </a:spcAft>
            <a:buNone/>
          </a:pPr>
          <a:r>
            <a:rPr lang="en-US" sz="1700" kern="1200"/>
            <a:t>Altitude Registration</a:t>
          </a:r>
          <a:endParaRPr lang="en-US" sz="1700" kern="1200" dirty="0"/>
        </a:p>
      </dsp:txBody>
      <dsp:txXfrm>
        <a:off x="5334572" y="0"/>
        <a:ext cx="1221167" cy="636636"/>
      </dsp:txXfrm>
    </dsp:sp>
    <dsp:sp modelId="{9792E7A2-9794-4ED0-946D-B9FC0C423660}">
      <dsp:nvSpPr>
        <dsp:cNvPr id="0" name=""/>
        <dsp:cNvSpPr/>
      </dsp:nvSpPr>
      <dsp:spPr>
        <a:xfrm>
          <a:off x="6688277" y="0"/>
          <a:ext cx="1857803" cy="636636"/>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22670" rIns="22670" bIns="22670" numCol="1" spcCol="1270" anchor="ctr" anchorCtr="0">
          <a:noAutofit/>
        </a:bodyPr>
        <a:lstStyle/>
        <a:p>
          <a:pPr marL="0" lvl="0" indent="0" algn="ctr" defTabSz="755650">
            <a:lnSpc>
              <a:spcPct val="90000"/>
            </a:lnSpc>
            <a:spcBef>
              <a:spcPct val="0"/>
            </a:spcBef>
            <a:spcAft>
              <a:spcPct val="35000"/>
            </a:spcAft>
            <a:buNone/>
          </a:pPr>
          <a:r>
            <a:rPr lang="en-US" sz="1700" kern="1200"/>
            <a:t>Inversion</a:t>
          </a:r>
          <a:endParaRPr lang="en-US" sz="1700" kern="1200" dirty="0"/>
        </a:p>
      </dsp:txBody>
      <dsp:txXfrm>
        <a:off x="7006595" y="0"/>
        <a:ext cx="1221167" cy="636636"/>
      </dsp:txXfrm>
    </dsp:sp>
    <dsp:sp modelId="{BA0952FF-0EA6-4863-978F-0805DF82C3B9}">
      <dsp:nvSpPr>
        <dsp:cNvPr id="0" name=""/>
        <dsp:cNvSpPr/>
      </dsp:nvSpPr>
      <dsp:spPr>
        <a:xfrm>
          <a:off x="8360300" y="0"/>
          <a:ext cx="1857803" cy="636636"/>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22670" rIns="22670" bIns="22670" numCol="1" spcCol="1270" anchor="ctr" anchorCtr="0">
          <a:noAutofit/>
        </a:bodyPr>
        <a:lstStyle/>
        <a:p>
          <a:pPr marL="0" lvl="0" indent="0" algn="ctr" defTabSz="755650">
            <a:lnSpc>
              <a:spcPct val="90000"/>
            </a:lnSpc>
            <a:spcBef>
              <a:spcPct val="0"/>
            </a:spcBef>
            <a:spcAft>
              <a:spcPct val="35000"/>
            </a:spcAft>
            <a:buNone/>
          </a:pPr>
          <a:r>
            <a:rPr lang="en-US" sz="1700" kern="1200"/>
            <a:t>Altitude Adjustment</a:t>
          </a:r>
          <a:endParaRPr lang="en-US" sz="1700" kern="1200" dirty="0"/>
        </a:p>
      </dsp:txBody>
      <dsp:txXfrm>
        <a:off x="8678618" y="0"/>
        <a:ext cx="1221167" cy="636636"/>
      </dsp:txXfrm>
    </dsp:sp>
    <dsp:sp modelId="{5494493F-DFB8-43A5-9B2C-C04A37C8AE66}">
      <dsp:nvSpPr>
        <dsp:cNvPr id="0" name=""/>
        <dsp:cNvSpPr/>
      </dsp:nvSpPr>
      <dsp:spPr>
        <a:xfrm>
          <a:off x="10032323" y="0"/>
          <a:ext cx="1857803" cy="636636"/>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22670" rIns="22670" bIns="22670" numCol="1" spcCol="1270" anchor="ctr" anchorCtr="0">
          <a:noAutofit/>
        </a:bodyPr>
        <a:lstStyle/>
        <a:p>
          <a:pPr marL="0" lvl="0" indent="0" algn="ctr" defTabSz="755650">
            <a:lnSpc>
              <a:spcPct val="90000"/>
            </a:lnSpc>
            <a:spcBef>
              <a:spcPct val="0"/>
            </a:spcBef>
            <a:spcAft>
              <a:spcPct val="35000"/>
            </a:spcAft>
            <a:buNone/>
          </a:pPr>
          <a:r>
            <a:rPr lang="en-US" sz="1700" kern="1200"/>
            <a:t>Filtering and Binning</a:t>
          </a:r>
          <a:endParaRPr lang="en-US" sz="1700" kern="1200" dirty="0"/>
        </a:p>
      </dsp:txBody>
      <dsp:txXfrm>
        <a:off x="10350641" y="0"/>
        <a:ext cx="1221167" cy="636636"/>
      </dsp:txXfrm>
    </dsp:sp>
    <dsp:sp modelId="{DE44FFAC-02AD-4ED5-B198-096C462E4CBE}">
      <dsp:nvSpPr>
        <dsp:cNvPr id="0" name=""/>
        <dsp:cNvSpPr/>
      </dsp:nvSpPr>
      <dsp:spPr>
        <a:xfrm>
          <a:off x="11704345" y="0"/>
          <a:ext cx="1857803" cy="636636"/>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22670" rIns="22670" bIns="22670" numCol="1" spcCol="1270" anchor="ctr" anchorCtr="0">
          <a:noAutofit/>
        </a:bodyPr>
        <a:lstStyle/>
        <a:p>
          <a:pPr marL="0" lvl="0" indent="0" algn="ctr" defTabSz="755650">
            <a:lnSpc>
              <a:spcPct val="90000"/>
            </a:lnSpc>
            <a:spcBef>
              <a:spcPct val="0"/>
            </a:spcBef>
            <a:spcAft>
              <a:spcPct val="35000"/>
            </a:spcAft>
            <a:buNone/>
          </a:pPr>
          <a:r>
            <a:rPr lang="en-US" sz="1700" kern="1200" dirty="0"/>
            <a:t>Peeling</a:t>
          </a:r>
        </a:p>
      </dsp:txBody>
      <dsp:txXfrm>
        <a:off x="12022663" y="0"/>
        <a:ext cx="1221167" cy="636636"/>
      </dsp:txXfrm>
    </dsp:sp>
    <dsp:sp modelId="{C86E96E3-DCBC-45F1-B111-644E4C12ACAF}">
      <dsp:nvSpPr>
        <dsp:cNvPr id="0" name=""/>
        <dsp:cNvSpPr/>
      </dsp:nvSpPr>
      <dsp:spPr>
        <a:xfrm>
          <a:off x="13376368" y="0"/>
          <a:ext cx="1857803" cy="636636"/>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22670" rIns="22670" bIns="22670" numCol="1" spcCol="1270" anchor="ctr" anchorCtr="0">
          <a:noAutofit/>
        </a:bodyPr>
        <a:lstStyle/>
        <a:p>
          <a:pPr marL="0" lvl="0" indent="0" algn="ctr" defTabSz="755650">
            <a:lnSpc>
              <a:spcPct val="90000"/>
            </a:lnSpc>
            <a:spcBef>
              <a:spcPct val="0"/>
            </a:spcBef>
            <a:spcAft>
              <a:spcPct val="35000"/>
            </a:spcAft>
            <a:buNone/>
          </a:pPr>
          <a:r>
            <a:rPr lang="en-US" sz="1700" kern="1200" dirty="0"/>
            <a:t>Products</a:t>
          </a:r>
        </a:p>
      </dsp:txBody>
      <dsp:txXfrm>
        <a:off x="13694686" y="0"/>
        <a:ext cx="1221167" cy="63663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EA4EAD8-4477-44AF-952F-1B57958D580A}">
      <dsp:nvSpPr>
        <dsp:cNvPr id="0" name=""/>
        <dsp:cNvSpPr/>
      </dsp:nvSpPr>
      <dsp:spPr>
        <a:xfrm>
          <a:off x="185" y="0"/>
          <a:ext cx="1857803" cy="636636"/>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22670" rIns="22670" bIns="22670" numCol="1" spcCol="1270" anchor="ctr" anchorCtr="0">
          <a:noAutofit/>
        </a:bodyPr>
        <a:lstStyle/>
        <a:p>
          <a:pPr marL="0" lvl="0" indent="0" algn="ctr" defTabSz="755650">
            <a:lnSpc>
              <a:spcPct val="90000"/>
            </a:lnSpc>
            <a:spcBef>
              <a:spcPct val="0"/>
            </a:spcBef>
            <a:spcAft>
              <a:spcPct val="35000"/>
            </a:spcAft>
            <a:buNone/>
          </a:pPr>
          <a:r>
            <a:rPr lang="en-US" sz="1700" kern="1200" dirty="0"/>
            <a:t>Data</a:t>
          </a:r>
        </a:p>
      </dsp:txBody>
      <dsp:txXfrm>
        <a:off x="318503" y="0"/>
        <a:ext cx="1221167" cy="636636"/>
      </dsp:txXfrm>
    </dsp:sp>
    <dsp:sp modelId="{5C0C0834-1D96-4CDD-8C3E-AFC877C9D554}">
      <dsp:nvSpPr>
        <dsp:cNvPr id="0" name=""/>
        <dsp:cNvSpPr/>
      </dsp:nvSpPr>
      <dsp:spPr>
        <a:xfrm>
          <a:off x="1672208" y="0"/>
          <a:ext cx="1857803" cy="636636"/>
        </a:xfrm>
        <a:prstGeom prst="chevron">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22670" rIns="22670" bIns="22670" numCol="1" spcCol="1270" anchor="ctr" anchorCtr="0">
          <a:noAutofit/>
        </a:bodyPr>
        <a:lstStyle/>
        <a:p>
          <a:pPr marL="0" lvl="0" indent="0" algn="ctr" defTabSz="755650">
            <a:lnSpc>
              <a:spcPct val="90000"/>
            </a:lnSpc>
            <a:spcBef>
              <a:spcPct val="0"/>
            </a:spcBef>
            <a:spcAft>
              <a:spcPct val="35000"/>
            </a:spcAft>
            <a:buNone/>
          </a:pPr>
          <a:r>
            <a:rPr lang="en-US" sz="1700" kern="1200" dirty="0"/>
            <a:t>Dark Current Correction</a:t>
          </a:r>
        </a:p>
      </dsp:txBody>
      <dsp:txXfrm>
        <a:off x="1990526" y="0"/>
        <a:ext cx="1221167" cy="636636"/>
      </dsp:txXfrm>
    </dsp:sp>
    <dsp:sp modelId="{4791F435-FE5A-406F-AACB-F4FD605F49DA}">
      <dsp:nvSpPr>
        <dsp:cNvPr id="0" name=""/>
        <dsp:cNvSpPr/>
      </dsp:nvSpPr>
      <dsp:spPr>
        <a:xfrm>
          <a:off x="3344231" y="0"/>
          <a:ext cx="1857803" cy="636636"/>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22670" rIns="22670" bIns="22670" numCol="1" spcCol="1270" anchor="ctr" anchorCtr="0">
          <a:noAutofit/>
        </a:bodyPr>
        <a:lstStyle/>
        <a:p>
          <a:pPr marL="0" lvl="0" indent="0" algn="ctr" defTabSz="755650">
            <a:lnSpc>
              <a:spcPct val="90000"/>
            </a:lnSpc>
            <a:spcBef>
              <a:spcPct val="0"/>
            </a:spcBef>
            <a:spcAft>
              <a:spcPct val="35000"/>
            </a:spcAft>
            <a:buNone/>
          </a:pPr>
          <a:r>
            <a:rPr lang="en-US" sz="1700" kern="1200" dirty="0"/>
            <a:t>Wavelength Calibration</a:t>
          </a:r>
        </a:p>
      </dsp:txBody>
      <dsp:txXfrm>
        <a:off x="3662549" y="0"/>
        <a:ext cx="1221167" cy="636636"/>
      </dsp:txXfrm>
    </dsp:sp>
    <dsp:sp modelId="{09C60420-DBB8-40B5-A09C-596DC8368E64}">
      <dsp:nvSpPr>
        <dsp:cNvPr id="0" name=""/>
        <dsp:cNvSpPr/>
      </dsp:nvSpPr>
      <dsp:spPr>
        <a:xfrm>
          <a:off x="5016254" y="0"/>
          <a:ext cx="1857803" cy="636636"/>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22670" rIns="22670" bIns="22670" numCol="1" spcCol="1270" anchor="ctr" anchorCtr="0">
          <a:noAutofit/>
        </a:bodyPr>
        <a:lstStyle/>
        <a:p>
          <a:pPr marL="0" lvl="0" indent="0" algn="ctr" defTabSz="755650">
            <a:lnSpc>
              <a:spcPct val="90000"/>
            </a:lnSpc>
            <a:spcBef>
              <a:spcPct val="0"/>
            </a:spcBef>
            <a:spcAft>
              <a:spcPct val="35000"/>
            </a:spcAft>
            <a:buNone/>
          </a:pPr>
          <a:r>
            <a:rPr lang="en-US" sz="1700" kern="1200"/>
            <a:t>Altitude Registration</a:t>
          </a:r>
          <a:endParaRPr lang="en-US" sz="1700" kern="1200" dirty="0"/>
        </a:p>
      </dsp:txBody>
      <dsp:txXfrm>
        <a:off x="5334572" y="0"/>
        <a:ext cx="1221167" cy="636636"/>
      </dsp:txXfrm>
    </dsp:sp>
    <dsp:sp modelId="{9792E7A2-9794-4ED0-946D-B9FC0C423660}">
      <dsp:nvSpPr>
        <dsp:cNvPr id="0" name=""/>
        <dsp:cNvSpPr/>
      </dsp:nvSpPr>
      <dsp:spPr>
        <a:xfrm>
          <a:off x="6688277" y="0"/>
          <a:ext cx="1857803" cy="636636"/>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22670" rIns="22670" bIns="22670" numCol="1" spcCol="1270" anchor="ctr" anchorCtr="0">
          <a:noAutofit/>
        </a:bodyPr>
        <a:lstStyle/>
        <a:p>
          <a:pPr marL="0" lvl="0" indent="0" algn="ctr" defTabSz="755650">
            <a:lnSpc>
              <a:spcPct val="90000"/>
            </a:lnSpc>
            <a:spcBef>
              <a:spcPct val="0"/>
            </a:spcBef>
            <a:spcAft>
              <a:spcPct val="35000"/>
            </a:spcAft>
            <a:buNone/>
          </a:pPr>
          <a:r>
            <a:rPr lang="en-US" sz="1700" kern="1200"/>
            <a:t>Inversion</a:t>
          </a:r>
          <a:endParaRPr lang="en-US" sz="1700" kern="1200" dirty="0"/>
        </a:p>
      </dsp:txBody>
      <dsp:txXfrm>
        <a:off x="7006595" y="0"/>
        <a:ext cx="1221167" cy="636636"/>
      </dsp:txXfrm>
    </dsp:sp>
    <dsp:sp modelId="{BA0952FF-0EA6-4863-978F-0805DF82C3B9}">
      <dsp:nvSpPr>
        <dsp:cNvPr id="0" name=""/>
        <dsp:cNvSpPr/>
      </dsp:nvSpPr>
      <dsp:spPr>
        <a:xfrm>
          <a:off x="8360300" y="0"/>
          <a:ext cx="1857803" cy="636636"/>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22670" rIns="22670" bIns="22670" numCol="1" spcCol="1270" anchor="ctr" anchorCtr="0">
          <a:noAutofit/>
        </a:bodyPr>
        <a:lstStyle/>
        <a:p>
          <a:pPr marL="0" lvl="0" indent="0" algn="ctr" defTabSz="755650">
            <a:lnSpc>
              <a:spcPct val="90000"/>
            </a:lnSpc>
            <a:spcBef>
              <a:spcPct val="0"/>
            </a:spcBef>
            <a:spcAft>
              <a:spcPct val="35000"/>
            </a:spcAft>
            <a:buNone/>
          </a:pPr>
          <a:r>
            <a:rPr lang="en-US" sz="1700" kern="1200"/>
            <a:t>Altitude Adjustment</a:t>
          </a:r>
          <a:endParaRPr lang="en-US" sz="1700" kern="1200" dirty="0"/>
        </a:p>
      </dsp:txBody>
      <dsp:txXfrm>
        <a:off x="8678618" y="0"/>
        <a:ext cx="1221167" cy="636636"/>
      </dsp:txXfrm>
    </dsp:sp>
    <dsp:sp modelId="{5494493F-DFB8-43A5-9B2C-C04A37C8AE66}">
      <dsp:nvSpPr>
        <dsp:cNvPr id="0" name=""/>
        <dsp:cNvSpPr/>
      </dsp:nvSpPr>
      <dsp:spPr>
        <a:xfrm>
          <a:off x="10032323" y="0"/>
          <a:ext cx="1857803" cy="636636"/>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22670" rIns="22670" bIns="22670" numCol="1" spcCol="1270" anchor="ctr" anchorCtr="0">
          <a:noAutofit/>
        </a:bodyPr>
        <a:lstStyle/>
        <a:p>
          <a:pPr marL="0" lvl="0" indent="0" algn="ctr" defTabSz="755650">
            <a:lnSpc>
              <a:spcPct val="90000"/>
            </a:lnSpc>
            <a:spcBef>
              <a:spcPct val="0"/>
            </a:spcBef>
            <a:spcAft>
              <a:spcPct val="35000"/>
            </a:spcAft>
            <a:buNone/>
          </a:pPr>
          <a:r>
            <a:rPr lang="en-US" sz="1700" kern="1200"/>
            <a:t>Filtering and Binning</a:t>
          </a:r>
          <a:endParaRPr lang="en-US" sz="1700" kern="1200" dirty="0"/>
        </a:p>
      </dsp:txBody>
      <dsp:txXfrm>
        <a:off x="10350641" y="0"/>
        <a:ext cx="1221167" cy="636636"/>
      </dsp:txXfrm>
    </dsp:sp>
    <dsp:sp modelId="{DE44FFAC-02AD-4ED5-B198-096C462E4CBE}">
      <dsp:nvSpPr>
        <dsp:cNvPr id="0" name=""/>
        <dsp:cNvSpPr/>
      </dsp:nvSpPr>
      <dsp:spPr>
        <a:xfrm>
          <a:off x="11704345" y="0"/>
          <a:ext cx="1857803" cy="636636"/>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22670" rIns="22670" bIns="22670" numCol="1" spcCol="1270" anchor="ctr" anchorCtr="0">
          <a:noAutofit/>
        </a:bodyPr>
        <a:lstStyle/>
        <a:p>
          <a:pPr marL="0" lvl="0" indent="0" algn="ctr" defTabSz="755650">
            <a:lnSpc>
              <a:spcPct val="90000"/>
            </a:lnSpc>
            <a:spcBef>
              <a:spcPct val="0"/>
            </a:spcBef>
            <a:spcAft>
              <a:spcPct val="35000"/>
            </a:spcAft>
            <a:buNone/>
          </a:pPr>
          <a:r>
            <a:rPr lang="en-US" sz="1700" kern="1200" dirty="0"/>
            <a:t>Peeling</a:t>
          </a:r>
        </a:p>
      </dsp:txBody>
      <dsp:txXfrm>
        <a:off x="12022663" y="0"/>
        <a:ext cx="1221167" cy="636636"/>
      </dsp:txXfrm>
    </dsp:sp>
    <dsp:sp modelId="{C86E96E3-DCBC-45F1-B111-644E4C12ACAF}">
      <dsp:nvSpPr>
        <dsp:cNvPr id="0" name=""/>
        <dsp:cNvSpPr/>
      </dsp:nvSpPr>
      <dsp:spPr>
        <a:xfrm>
          <a:off x="13376368" y="0"/>
          <a:ext cx="1857803" cy="636636"/>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22670" rIns="22670" bIns="22670" numCol="1" spcCol="1270" anchor="ctr" anchorCtr="0">
          <a:noAutofit/>
        </a:bodyPr>
        <a:lstStyle/>
        <a:p>
          <a:pPr marL="0" lvl="0" indent="0" algn="ctr" defTabSz="755650">
            <a:lnSpc>
              <a:spcPct val="90000"/>
            </a:lnSpc>
            <a:spcBef>
              <a:spcPct val="0"/>
            </a:spcBef>
            <a:spcAft>
              <a:spcPct val="35000"/>
            </a:spcAft>
            <a:buNone/>
          </a:pPr>
          <a:r>
            <a:rPr lang="en-US" sz="1700" kern="1200" dirty="0"/>
            <a:t>Products</a:t>
          </a:r>
        </a:p>
      </dsp:txBody>
      <dsp:txXfrm>
        <a:off x="13694686" y="0"/>
        <a:ext cx="1221167" cy="63663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EA4EAD8-4477-44AF-952F-1B57958D580A}">
      <dsp:nvSpPr>
        <dsp:cNvPr id="0" name=""/>
        <dsp:cNvSpPr/>
      </dsp:nvSpPr>
      <dsp:spPr>
        <a:xfrm>
          <a:off x="185" y="0"/>
          <a:ext cx="1857803" cy="636636"/>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22670" rIns="22670" bIns="22670" numCol="1" spcCol="1270" anchor="ctr" anchorCtr="0">
          <a:noAutofit/>
        </a:bodyPr>
        <a:lstStyle/>
        <a:p>
          <a:pPr marL="0" lvl="0" indent="0" algn="ctr" defTabSz="755650">
            <a:lnSpc>
              <a:spcPct val="90000"/>
            </a:lnSpc>
            <a:spcBef>
              <a:spcPct val="0"/>
            </a:spcBef>
            <a:spcAft>
              <a:spcPct val="35000"/>
            </a:spcAft>
            <a:buNone/>
          </a:pPr>
          <a:r>
            <a:rPr lang="en-US" sz="1700" kern="1200" dirty="0"/>
            <a:t>Data</a:t>
          </a:r>
        </a:p>
      </dsp:txBody>
      <dsp:txXfrm>
        <a:off x="318503" y="0"/>
        <a:ext cx="1221167" cy="636636"/>
      </dsp:txXfrm>
    </dsp:sp>
    <dsp:sp modelId="{5C0C0834-1D96-4CDD-8C3E-AFC877C9D554}">
      <dsp:nvSpPr>
        <dsp:cNvPr id="0" name=""/>
        <dsp:cNvSpPr/>
      </dsp:nvSpPr>
      <dsp:spPr>
        <a:xfrm>
          <a:off x="1672208" y="0"/>
          <a:ext cx="1857803" cy="636636"/>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22670" rIns="22670" bIns="22670" numCol="1" spcCol="1270" anchor="ctr" anchorCtr="0">
          <a:noAutofit/>
        </a:bodyPr>
        <a:lstStyle/>
        <a:p>
          <a:pPr marL="0" lvl="0" indent="0" algn="ctr" defTabSz="755650">
            <a:lnSpc>
              <a:spcPct val="90000"/>
            </a:lnSpc>
            <a:spcBef>
              <a:spcPct val="0"/>
            </a:spcBef>
            <a:spcAft>
              <a:spcPct val="35000"/>
            </a:spcAft>
            <a:buNone/>
          </a:pPr>
          <a:r>
            <a:rPr lang="en-US" sz="1700" kern="1200" dirty="0"/>
            <a:t>Dark Current Correction</a:t>
          </a:r>
        </a:p>
      </dsp:txBody>
      <dsp:txXfrm>
        <a:off x="1990526" y="0"/>
        <a:ext cx="1221167" cy="636636"/>
      </dsp:txXfrm>
    </dsp:sp>
    <dsp:sp modelId="{4791F435-FE5A-406F-AACB-F4FD605F49DA}">
      <dsp:nvSpPr>
        <dsp:cNvPr id="0" name=""/>
        <dsp:cNvSpPr/>
      </dsp:nvSpPr>
      <dsp:spPr>
        <a:xfrm>
          <a:off x="3344231" y="0"/>
          <a:ext cx="1857803" cy="636636"/>
        </a:xfrm>
        <a:prstGeom prst="chevron">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22670" rIns="22670" bIns="22670" numCol="1" spcCol="1270" anchor="ctr" anchorCtr="0">
          <a:noAutofit/>
        </a:bodyPr>
        <a:lstStyle/>
        <a:p>
          <a:pPr marL="0" lvl="0" indent="0" algn="ctr" defTabSz="755650">
            <a:lnSpc>
              <a:spcPct val="90000"/>
            </a:lnSpc>
            <a:spcBef>
              <a:spcPct val="0"/>
            </a:spcBef>
            <a:spcAft>
              <a:spcPct val="35000"/>
            </a:spcAft>
            <a:buNone/>
          </a:pPr>
          <a:r>
            <a:rPr lang="en-US" sz="1700" kern="1200" dirty="0"/>
            <a:t>Wavelength Calibration</a:t>
          </a:r>
        </a:p>
      </dsp:txBody>
      <dsp:txXfrm>
        <a:off x="3662549" y="0"/>
        <a:ext cx="1221167" cy="636636"/>
      </dsp:txXfrm>
    </dsp:sp>
    <dsp:sp modelId="{09C60420-DBB8-40B5-A09C-596DC8368E64}">
      <dsp:nvSpPr>
        <dsp:cNvPr id="0" name=""/>
        <dsp:cNvSpPr/>
      </dsp:nvSpPr>
      <dsp:spPr>
        <a:xfrm>
          <a:off x="5016254" y="0"/>
          <a:ext cx="1857803" cy="636636"/>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22670" rIns="22670" bIns="22670" numCol="1" spcCol="1270" anchor="ctr" anchorCtr="0">
          <a:noAutofit/>
        </a:bodyPr>
        <a:lstStyle/>
        <a:p>
          <a:pPr marL="0" lvl="0" indent="0" algn="ctr" defTabSz="755650">
            <a:lnSpc>
              <a:spcPct val="90000"/>
            </a:lnSpc>
            <a:spcBef>
              <a:spcPct val="0"/>
            </a:spcBef>
            <a:spcAft>
              <a:spcPct val="35000"/>
            </a:spcAft>
            <a:buNone/>
          </a:pPr>
          <a:r>
            <a:rPr lang="en-US" sz="1700" kern="1200"/>
            <a:t>Altitude Registration</a:t>
          </a:r>
          <a:endParaRPr lang="en-US" sz="1700" kern="1200" dirty="0"/>
        </a:p>
      </dsp:txBody>
      <dsp:txXfrm>
        <a:off x="5334572" y="0"/>
        <a:ext cx="1221167" cy="636636"/>
      </dsp:txXfrm>
    </dsp:sp>
    <dsp:sp modelId="{9792E7A2-9794-4ED0-946D-B9FC0C423660}">
      <dsp:nvSpPr>
        <dsp:cNvPr id="0" name=""/>
        <dsp:cNvSpPr/>
      </dsp:nvSpPr>
      <dsp:spPr>
        <a:xfrm>
          <a:off x="6688277" y="0"/>
          <a:ext cx="1857803" cy="636636"/>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22670" rIns="22670" bIns="22670" numCol="1" spcCol="1270" anchor="ctr" anchorCtr="0">
          <a:noAutofit/>
        </a:bodyPr>
        <a:lstStyle/>
        <a:p>
          <a:pPr marL="0" lvl="0" indent="0" algn="ctr" defTabSz="755650">
            <a:lnSpc>
              <a:spcPct val="90000"/>
            </a:lnSpc>
            <a:spcBef>
              <a:spcPct val="0"/>
            </a:spcBef>
            <a:spcAft>
              <a:spcPct val="35000"/>
            </a:spcAft>
            <a:buNone/>
          </a:pPr>
          <a:r>
            <a:rPr lang="en-US" sz="1700" kern="1200"/>
            <a:t>Inversion</a:t>
          </a:r>
          <a:endParaRPr lang="en-US" sz="1700" kern="1200" dirty="0"/>
        </a:p>
      </dsp:txBody>
      <dsp:txXfrm>
        <a:off x="7006595" y="0"/>
        <a:ext cx="1221167" cy="636636"/>
      </dsp:txXfrm>
    </dsp:sp>
    <dsp:sp modelId="{BA0952FF-0EA6-4863-978F-0805DF82C3B9}">
      <dsp:nvSpPr>
        <dsp:cNvPr id="0" name=""/>
        <dsp:cNvSpPr/>
      </dsp:nvSpPr>
      <dsp:spPr>
        <a:xfrm>
          <a:off x="8360300" y="0"/>
          <a:ext cx="1857803" cy="636636"/>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22670" rIns="22670" bIns="22670" numCol="1" spcCol="1270" anchor="ctr" anchorCtr="0">
          <a:noAutofit/>
        </a:bodyPr>
        <a:lstStyle/>
        <a:p>
          <a:pPr marL="0" lvl="0" indent="0" algn="ctr" defTabSz="755650">
            <a:lnSpc>
              <a:spcPct val="90000"/>
            </a:lnSpc>
            <a:spcBef>
              <a:spcPct val="0"/>
            </a:spcBef>
            <a:spcAft>
              <a:spcPct val="35000"/>
            </a:spcAft>
            <a:buNone/>
          </a:pPr>
          <a:r>
            <a:rPr lang="en-US" sz="1700" kern="1200"/>
            <a:t>Altitude Adjustment</a:t>
          </a:r>
          <a:endParaRPr lang="en-US" sz="1700" kern="1200" dirty="0"/>
        </a:p>
      </dsp:txBody>
      <dsp:txXfrm>
        <a:off x="8678618" y="0"/>
        <a:ext cx="1221167" cy="636636"/>
      </dsp:txXfrm>
    </dsp:sp>
    <dsp:sp modelId="{5494493F-DFB8-43A5-9B2C-C04A37C8AE66}">
      <dsp:nvSpPr>
        <dsp:cNvPr id="0" name=""/>
        <dsp:cNvSpPr/>
      </dsp:nvSpPr>
      <dsp:spPr>
        <a:xfrm>
          <a:off x="10032323" y="0"/>
          <a:ext cx="1857803" cy="636636"/>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22670" rIns="22670" bIns="22670" numCol="1" spcCol="1270" anchor="ctr" anchorCtr="0">
          <a:noAutofit/>
        </a:bodyPr>
        <a:lstStyle/>
        <a:p>
          <a:pPr marL="0" lvl="0" indent="0" algn="ctr" defTabSz="755650">
            <a:lnSpc>
              <a:spcPct val="90000"/>
            </a:lnSpc>
            <a:spcBef>
              <a:spcPct val="0"/>
            </a:spcBef>
            <a:spcAft>
              <a:spcPct val="35000"/>
            </a:spcAft>
            <a:buNone/>
          </a:pPr>
          <a:r>
            <a:rPr lang="en-US" sz="1700" kern="1200"/>
            <a:t>Filtering and Binning</a:t>
          </a:r>
          <a:endParaRPr lang="en-US" sz="1700" kern="1200" dirty="0"/>
        </a:p>
      </dsp:txBody>
      <dsp:txXfrm>
        <a:off x="10350641" y="0"/>
        <a:ext cx="1221167" cy="636636"/>
      </dsp:txXfrm>
    </dsp:sp>
    <dsp:sp modelId="{DE44FFAC-02AD-4ED5-B198-096C462E4CBE}">
      <dsp:nvSpPr>
        <dsp:cNvPr id="0" name=""/>
        <dsp:cNvSpPr/>
      </dsp:nvSpPr>
      <dsp:spPr>
        <a:xfrm>
          <a:off x="11704345" y="0"/>
          <a:ext cx="1857803" cy="636636"/>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22670" rIns="22670" bIns="22670" numCol="1" spcCol="1270" anchor="ctr" anchorCtr="0">
          <a:noAutofit/>
        </a:bodyPr>
        <a:lstStyle/>
        <a:p>
          <a:pPr marL="0" lvl="0" indent="0" algn="ctr" defTabSz="755650">
            <a:lnSpc>
              <a:spcPct val="90000"/>
            </a:lnSpc>
            <a:spcBef>
              <a:spcPct val="0"/>
            </a:spcBef>
            <a:spcAft>
              <a:spcPct val="35000"/>
            </a:spcAft>
            <a:buNone/>
          </a:pPr>
          <a:r>
            <a:rPr lang="en-US" sz="1700" kern="1200" dirty="0"/>
            <a:t>Peeling</a:t>
          </a:r>
        </a:p>
      </dsp:txBody>
      <dsp:txXfrm>
        <a:off x="12022663" y="0"/>
        <a:ext cx="1221167" cy="636636"/>
      </dsp:txXfrm>
    </dsp:sp>
    <dsp:sp modelId="{C86E96E3-DCBC-45F1-B111-644E4C12ACAF}">
      <dsp:nvSpPr>
        <dsp:cNvPr id="0" name=""/>
        <dsp:cNvSpPr/>
      </dsp:nvSpPr>
      <dsp:spPr>
        <a:xfrm>
          <a:off x="13376368" y="0"/>
          <a:ext cx="1857803" cy="636636"/>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22670" rIns="22670" bIns="22670" numCol="1" spcCol="1270" anchor="ctr" anchorCtr="0">
          <a:noAutofit/>
        </a:bodyPr>
        <a:lstStyle/>
        <a:p>
          <a:pPr marL="0" lvl="0" indent="0" algn="ctr" defTabSz="755650">
            <a:lnSpc>
              <a:spcPct val="90000"/>
            </a:lnSpc>
            <a:spcBef>
              <a:spcPct val="0"/>
            </a:spcBef>
            <a:spcAft>
              <a:spcPct val="35000"/>
            </a:spcAft>
            <a:buNone/>
          </a:pPr>
          <a:r>
            <a:rPr lang="en-US" sz="1700" kern="1200" dirty="0"/>
            <a:t>Products</a:t>
          </a:r>
        </a:p>
      </dsp:txBody>
      <dsp:txXfrm>
        <a:off x="13694686" y="0"/>
        <a:ext cx="1221167" cy="63663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EA4EAD8-4477-44AF-952F-1B57958D580A}">
      <dsp:nvSpPr>
        <dsp:cNvPr id="0" name=""/>
        <dsp:cNvSpPr/>
      </dsp:nvSpPr>
      <dsp:spPr>
        <a:xfrm>
          <a:off x="185" y="0"/>
          <a:ext cx="1857803" cy="636636"/>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22670" rIns="22670" bIns="22670" numCol="1" spcCol="1270" anchor="ctr" anchorCtr="0">
          <a:noAutofit/>
        </a:bodyPr>
        <a:lstStyle/>
        <a:p>
          <a:pPr marL="0" lvl="0" indent="0" algn="ctr" defTabSz="755650">
            <a:lnSpc>
              <a:spcPct val="90000"/>
            </a:lnSpc>
            <a:spcBef>
              <a:spcPct val="0"/>
            </a:spcBef>
            <a:spcAft>
              <a:spcPct val="35000"/>
            </a:spcAft>
            <a:buNone/>
          </a:pPr>
          <a:r>
            <a:rPr lang="en-US" sz="1700" kern="1200" dirty="0"/>
            <a:t>Data</a:t>
          </a:r>
        </a:p>
      </dsp:txBody>
      <dsp:txXfrm>
        <a:off x="318503" y="0"/>
        <a:ext cx="1221167" cy="636636"/>
      </dsp:txXfrm>
    </dsp:sp>
    <dsp:sp modelId="{5C0C0834-1D96-4CDD-8C3E-AFC877C9D554}">
      <dsp:nvSpPr>
        <dsp:cNvPr id="0" name=""/>
        <dsp:cNvSpPr/>
      </dsp:nvSpPr>
      <dsp:spPr>
        <a:xfrm>
          <a:off x="1672208" y="0"/>
          <a:ext cx="1857803" cy="636636"/>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22670" rIns="22670" bIns="22670" numCol="1" spcCol="1270" anchor="ctr" anchorCtr="0">
          <a:noAutofit/>
        </a:bodyPr>
        <a:lstStyle/>
        <a:p>
          <a:pPr marL="0" lvl="0" indent="0" algn="ctr" defTabSz="755650">
            <a:lnSpc>
              <a:spcPct val="90000"/>
            </a:lnSpc>
            <a:spcBef>
              <a:spcPct val="0"/>
            </a:spcBef>
            <a:spcAft>
              <a:spcPct val="35000"/>
            </a:spcAft>
            <a:buNone/>
          </a:pPr>
          <a:r>
            <a:rPr lang="en-US" sz="1700" kern="1200" dirty="0"/>
            <a:t>Dark Current Correction</a:t>
          </a:r>
        </a:p>
      </dsp:txBody>
      <dsp:txXfrm>
        <a:off x="1990526" y="0"/>
        <a:ext cx="1221167" cy="636636"/>
      </dsp:txXfrm>
    </dsp:sp>
    <dsp:sp modelId="{4791F435-FE5A-406F-AACB-F4FD605F49DA}">
      <dsp:nvSpPr>
        <dsp:cNvPr id="0" name=""/>
        <dsp:cNvSpPr/>
      </dsp:nvSpPr>
      <dsp:spPr>
        <a:xfrm>
          <a:off x="3344231" y="0"/>
          <a:ext cx="1857803" cy="636636"/>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22670" rIns="22670" bIns="22670" numCol="1" spcCol="1270" anchor="ctr" anchorCtr="0">
          <a:noAutofit/>
        </a:bodyPr>
        <a:lstStyle/>
        <a:p>
          <a:pPr marL="0" lvl="0" indent="0" algn="ctr" defTabSz="755650">
            <a:lnSpc>
              <a:spcPct val="90000"/>
            </a:lnSpc>
            <a:spcBef>
              <a:spcPct val="0"/>
            </a:spcBef>
            <a:spcAft>
              <a:spcPct val="35000"/>
            </a:spcAft>
            <a:buNone/>
          </a:pPr>
          <a:r>
            <a:rPr lang="en-US" sz="1700" kern="1200" dirty="0"/>
            <a:t>Wavelength Calibration</a:t>
          </a:r>
        </a:p>
      </dsp:txBody>
      <dsp:txXfrm>
        <a:off x="3662549" y="0"/>
        <a:ext cx="1221167" cy="636636"/>
      </dsp:txXfrm>
    </dsp:sp>
    <dsp:sp modelId="{09C60420-DBB8-40B5-A09C-596DC8368E64}">
      <dsp:nvSpPr>
        <dsp:cNvPr id="0" name=""/>
        <dsp:cNvSpPr/>
      </dsp:nvSpPr>
      <dsp:spPr>
        <a:xfrm>
          <a:off x="5016254" y="0"/>
          <a:ext cx="1857803" cy="636636"/>
        </a:xfrm>
        <a:prstGeom prst="chevron">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22670" rIns="22670" bIns="22670" numCol="1" spcCol="1270" anchor="ctr" anchorCtr="0">
          <a:noAutofit/>
        </a:bodyPr>
        <a:lstStyle/>
        <a:p>
          <a:pPr marL="0" lvl="0" indent="0" algn="ctr" defTabSz="755650">
            <a:lnSpc>
              <a:spcPct val="90000"/>
            </a:lnSpc>
            <a:spcBef>
              <a:spcPct val="0"/>
            </a:spcBef>
            <a:spcAft>
              <a:spcPct val="35000"/>
            </a:spcAft>
            <a:buNone/>
          </a:pPr>
          <a:r>
            <a:rPr lang="en-US" sz="1700" kern="1200" dirty="0"/>
            <a:t>Altitude Registration</a:t>
          </a:r>
        </a:p>
      </dsp:txBody>
      <dsp:txXfrm>
        <a:off x="5334572" y="0"/>
        <a:ext cx="1221167" cy="636636"/>
      </dsp:txXfrm>
    </dsp:sp>
    <dsp:sp modelId="{9792E7A2-9794-4ED0-946D-B9FC0C423660}">
      <dsp:nvSpPr>
        <dsp:cNvPr id="0" name=""/>
        <dsp:cNvSpPr/>
      </dsp:nvSpPr>
      <dsp:spPr>
        <a:xfrm>
          <a:off x="6688277" y="0"/>
          <a:ext cx="1857803" cy="636636"/>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22670" rIns="22670" bIns="22670" numCol="1" spcCol="1270" anchor="ctr" anchorCtr="0">
          <a:noAutofit/>
        </a:bodyPr>
        <a:lstStyle/>
        <a:p>
          <a:pPr marL="0" lvl="0" indent="0" algn="ctr" defTabSz="755650">
            <a:lnSpc>
              <a:spcPct val="90000"/>
            </a:lnSpc>
            <a:spcBef>
              <a:spcPct val="0"/>
            </a:spcBef>
            <a:spcAft>
              <a:spcPct val="35000"/>
            </a:spcAft>
            <a:buNone/>
          </a:pPr>
          <a:r>
            <a:rPr lang="en-US" sz="1700" kern="1200"/>
            <a:t>Inversion</a:t>
          </a:r>
          <a:endParaRPr lang="en-US" sz="1700" kern="1200" dirty="0"/>
        </a:p>
      </dsp:txBody>
      <dsp:txXfrm>
        <a:off x="7006595" y="0"/>
        <a:ext cx="1221167" cy="636636"/>
      </dsp:txXfrm>
    </dsp:sp>
    <dsp:sp modelId="{BA0952FF-0EA6-4863-978F-0805DF82C3B9}">
      <dsp:nvSpPr>
        <dsp:cNvPr id="0" name=""/>
        <dsp:cNvSpPr/>
      </dsp:nvSpPr>
      <dsp:spPr>
        <a:xfrm>
          <a:off x="8360300" y="0"/>
          <a:ext cx="1857803" cy="636636"/>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22670" rIns="22670" bIns="22670" numCol="1" spcCol="1270" anchor="ctr" anchorCtr="0">
          <a:noAutofit/>
        </a:bodyPr>
        <a:lstStyle/>
        <a:p>
          <a:pPr marL="0" lvl="0" indent="0" algn="ctr" defTabSz="755650">
            <a:lnSpc>
              <a:spcPct val="90000"/>
            </a:lnSpc>
            <a:spcBef>
              <a:spcPct val="0"/>
            </a:spcBef>
            <a:spcAft>
              <a:spcPct val="35000"/>
            </a:spcAft>
            <a:buNone/>
          </a:pPr>
          <a:r>
            <a:rPr lang="en-US" sz="1700" kern="1200"/>
            <a:t>Altitude Adjustment</a:t>
          </a:r>
          <a:endParaRPr lang="en-US" sz="1700" kern="1200" dirty="0"/>
        </a:p>
      </dsp:txBody>
      <dsp:txXfrm>
        <a:off x="8678618" y="0"/>
        <a:ext cx="1221167" cy="636636"/>
      </dsp:txXfrm>
    </dsp:sp>
    <dsp:sp modelId="{5494493F-DFB8-43A5-9B2C-C04A37C8AE66}">
      <dsp:nvSpPr>
        <dsp:cNvPr id="0" name=""/>
        <dsp:cNvSpPr/>
      </dsp:nvSpPr>
      <dsp:spPr>
        <a:xfrm>
          <a:off x="10032323" y="0"/>
          <a:ext cx="1857803" cy="636636"/>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22670" rIns="22670" bIns="22670" numCol="1" spcCol="1270" anchor="ctr" anchorCtr="0">
          <a:noAutofit/>
        </a:bodyPr>
        <a:lstStyle/>
        <a:p>
          <a:pPr marL="0" lvl="0" indent="0" algn="ctr" defTabSz="755650">
            <a:lnSpc>
              <a:spcPct val="90000"/>
            </a:lnSpc>
            <a:spcBef>
              <a:spcPct val="0"/>
            </a:spcBef>
            <a:spcAft>
              <a:spcPct val="35000"/>
            </a:spcAft>
            <a:buNone/>
          </a:pPr>
          <a:r>
            <a:rPr lang="en-US" sz="1700" kern="1200"/>
            <a:t>Filtering and Binning</a:t>
          </a:r>
          <a:endParaRPr lang="en-US" sz="1700" kern="1200" dirty="0"/>
        </a:p>
      </dsp:txBody>
      <dsp:txXfrm>
        <a:off x="10350641" y="0"/>
        <a:ext cx="1221167" cy="636636"/>
      </dsp:txXfrm>
    </dsp:sp>
    <dsp:sp modelId="{DE44FFAC-02AD-4ED5-B198-096C462E4CBE}">
      <dsp:nvSpPr>
        <dsp:cNvPr id="0" name=""/>
        <dsp:cNvSpPr/>
      </dsp:nvSpPr>
      <dsp:spPr>
        <a:xfrm>
          <a:off x="11704345" y="0"/>
          <a:ext cx="1857803" cy="636636"/>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22670" rIns="22670" bIns="22670" numCol="1" spcCol="1270" anchor="ctr" anchorCtr="0">
          <a:noAutofit/>
        </a:bodyPr>
        <a:lstStyle/>
        <a:p>
          <a:pPr marL="0" lvl="0" indent="0" algn="ctr" defTabSz="755650">
            <a:lnSpc>
              <a:spcPct val="90000"/>
            </a:lnSpc>
            <a:spcBef>
              <a:spcPct val="0"/>
            </a:spcBef>
            <a:spcAft>
              <a:spcPct val="35000"/>
            </a:spcAft>
            <a:buNone/>
          </a:pPr>
          <a:r>
            <a:rPr lang="en-US" sz="1700" kern="1200" dirty="0"/>
            <a:t>Peeling</a:t>
          </a:r>
        </a:p>
      </dsp:txBody>
      <dsp:txXfrm>
        <a:off x="12022663" y="0"/>
        <a:ext cx="1221167" cy="636636"/>
      </dsp:txXfrm>
    </dsp:sp>
    <dsp:sp modelId="{C86E96E3-DCBC-45F1-B111-644E4C12ACAF}">
      <dsp:nvSpPr>
        <dsp:cNvPr id="0" name=""/>
        <dsp:cNvSpPr/>
      </dsp:nvSpPr>
      <dsp:spPr>
        <a:xfrm>
          <a:off x="13376368" y="0"/>
          <a:ext cx="1857803" cy="636636"/>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22670" rIns="22670" bIns="22670" numCol="1" spcCol="1270" anchor="ctr" anchorCtr="0">
          <a:noAutofit/>
        </a:bodyPr>
        <a:lstStyle/>
        <a:p>
          <a:pPr marL="0" lvl="0" indent="0" algn="ctr" defTabSz="755650">
            <a:lnSpc>
              <a:spcPct val="90000"/>
            </a:lnSpc>
            <a:spcBef>
              <a:spcPct val="0"/>
            </a:spcBef>
            <a:spcAft>
              <a:spcPct val="35000"/>
            </a:spcAft>
            <a:buNone/>
          </a:pPr>
          <a:r>
            <a:rPr lang="en-US" sz="1700" kern="1200" dirty="0"/>
            <a:t>Products</a:t>
          </a:r>
        </a:p>
      </dsp:txBody>
      <dsp:txXfrm>
        <a:off x="13694686" y="0"/>
        <a:ext cx="1221167" cy="636636"/>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EA4EAD8-4477-44AF-952F-1B57958D580A}">
      <dsp:nvSpPr>
        <dsp:cNvPr id="0" name=""/>
        <dsp:cNvSpPr/>
      </dsp:nvSpPr>
      <dsp:spPr>
        <a:xfrm>
          <a:off x="185" y="0"/>
          <a:ext cx="1857803" cy="636636"/>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22670" rIns="22670" bIns="22670" numCol="1" spcCol="1270" anchor="ctr" anchorCtr="0">
          <a:noAutofit/>
        </a:bodyPr>
        <a:lstStyle/>
        <a:p>
          <a:pPr marL="0" lvl="0" indent="0" algn="ctr" defTabSz="755650">
            <a:lnSpc>
              <a:spcPct val="90000"/>
            </a:lnSpc>
            <a:spcBef>
              <a:spcPct val="0"/>
            </a:spcBef>
            <a:spcAft>
              <a:spcPct val="35000"/>
            </a:spcAft>
            <a:buNone/>
          </a:pPr>
          <a:r>
            <a:rPr lang="en-US" sz="1700" kern="1200" dirty="0"/>
            <a:t>Data</a:t>
          </a:r>
        </a:p>
      </dsp:txBody>
      <dsp:txXfrm>
        <a:off x="318503" y="0"/>
        <a:ext cx="1221167" cy="636636"/>
      </dsp:txXfrm>
    </dsp:sp>
    <dsp:sp modelId="{5C0C0834-1D96-4CDD-8C3E-AFC877C9D554}">
      <dsp:nvSpPr>
        <dsp:cNvPr id="0" name=""/>
        <dsp:cNvSpPr/>
      </dsp:nvSpPr>
      <dsp:spPr>
        <a:xfrm>
          <a:off x="1672208" y="0"/>
          <a:ext cx="1857803" cy="636636"/>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22670" rIns="22670" bIns="22670" numCol="1" spcCol="1270" anchor="ctr" anchorCtr="0">
          <a:noAutofit/>
        </a:bodyPr>
        <a:lstStyle/>
        <a:p>
          <a:pPr marL="0" lvl="0" indent="0" algn="ctr" defTabSz="755650">
            <a:lnSpc>
              <a:spcPct val="90000"/>
            </a:lnSpc>
            <a:spcBef>
              <a:spcPct val="0"/>
            </a:spcBef>
            <a:spcAft>
              <a:spcPct val="35000"/>
            </a:spcAft>
            <a:buNone/>
          </a:pPr>
          <a:r>
            <a:rPr lang="en-US" sz="1700" kern="1200" dirty="0"/>
            <a:t>Dark Current Correction</a:t>
          </a:r>
        </a:p>
      </dsp:txBody>
      <dsp:txXfrm>
        <a:off x="1990526" y="0"/>
        <a:ext cx="1221167" cy="636636"/>
      </dsp:txXfrm>
    </dsp:sp>
    <dsp:sp modelId="{4791F435-FE5A-406F-AACB-F4FD605F49DA}">
      <dsp:nvSpPr>
        <dsp:cNvPr id="0" name=""/>
        <dsp:cNvSpPr/>
      </dsp:nvSpPr>
      <dsp:spPr>
        <a:xfrm>
          <a:off x="3344231" y="0"/>
          <a:ext cx="1857803" cy="636636"/>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22670" rIns="22670" bIns="22670" numCol="1" spcCol="1270" anchor="ctr" anchorCtr="0">
          <a:noAutofit/>
        </a:bodyPr>
        <a:lstStyle/>
        <a:p>
          <a:pPr marL="0" lvl="0" indent="0" algn="ctr" defTabSz="755650">
            <a:lnSpc>
              <a:spcPct val="90000"/>
            </a:lnSpc>
            <a:spcBef>
              <a:spcPct val="0"/>
            </a:spcBef>
            <a:spcAft>
              <a:spcPct val="35000"/>
            </a:spcAft>
            <a:buNone/>
          </a:pPr>
          <a:r>
            <a:rPr lang="en-US" sz="1700" kern="1200" dirty="0"/>
            <a:t>Wavelength Calibration</a:t>
          </a:r>
        </a:p>
      </dsp:txBody>
      <dsp:txXfrm>
        <a:off x="3662549" y="0"/>
        <a:ext cx="1221167" cy="636636"/>
      </dsp:txXfrm>
    </dsp:sp>
    <dsp:sp modelId="{09C60420-DBB8-40B5-A09C-596DC8368E64}">
      <dsp:nvSpPr>
        <dsp:cNvPr id="0" name=""/>
        <dsp:cNvSpPr/>
      </dsp:nvSpPr>
      <dsp:spPr>
        <a:xfrm>
          <a:off x="5016254" y="0"/>
          <a:ext cx="1857803" cy="636636"/>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22670" rIns="22670" bIns="22670" numCol="1" spcCol="1270" anchor="ctr" anchorCtr="0">
          <a:noAutofit/>
        </a:bodyPr>
        <a:lstStyle/>
        <a:p>
          <a:pPr marL="0" lvl="0" indent="0" algn="ctr" defTabSz="755650">
            <a:lnSpc>
              <a:spcPct val="90000"/>
            </a:lnSpc>
            <a:spcBef>
              <a:spcPct val="0"/>
            </a:spcBef>
            <a:spcAft>
              <a:spcPct val="35000"/>
            </a:spcAft>
            <a:buNone/>
          </a:pPr>
          <a:r>
            <a:rPr lang="en-US" sz="1700" kern="1200"/>
            <a:t>Altitude Registration</a:t>
          </a:r>
          <a:endParaRPr lang="en-US" sz="1700" kern="1200" dirty="0"/>
        </a:p>
      </dsp:txBody>
      <dsp:txXfrm>
        <a:off x="5334572" y="0"/>
        <a:ext cx="1221167" cy="636636"/>
      </dsp:txXfrm>
    </dsp:sp>
    <dsp:sp modelId="{9792E7A2-9794-4ED0-946D-B9FC0C423660}">
      <dsp:nvSpPr>
        <dsp:cNvPr id="0" name=""/>
        <dsp:cNvSpPr/>
      </dsp:nvSpPr>
      <dsp:spPr>
        <a:xfrm>
          <a:off x="6688277" y="0"/>
          <a:ext cx="1857803" cy="636636"/>
        </a:xfrm>
        <a:prstGeom prst="chevron">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22670" rIns="22670" bIns="22670" numCol="1" spcCol="1270" anchor="ctr" anchorCtr="0">
          <a:noAutofit/>
        </a:bodyPr>
        <a:lstStyle/>
        <a:p>
          <a:pPr marL="0" lvl="0" indent="0" algn="ctr" defTabSz="755650">
            <a:lnSpc>
              <a:spcPct val="90000"/>
            </a:lnSpc>
            <a:spcBef>
              <a:spcPct val="0"/>
            </a:spcBef>
            <a:spcAft>
              <a:spcPct val="35000"/>
            </a:spcAft>
            <a:buNone/>
          </a:pPr>
          <a:r>
            <a:rPr lang="en-US" sz="1700" kern="1200"/>
            <a:t>Inversion</a:t>
          </a:r>
          <a:endParaRPr lang="en-US" sz="1700" kern="1200" dirty="0"/>
        </a:p>
      </dsp:txBody>
      <dsp:txXfrm>
        <a:off x="7006595" y="0"/>
        <a:ext cx="1221167" cy="636636"/>
      </dsp:txXfrm>
    </dsp:sp>
    <dsp:sp modelId="{BA0952FF-0EA6-4863-978F-0805DF82C3B9}">
      <dsp:nvSpPr>
        <dsp:cNvPr id="0" name=""/>
        <dsp:cNvSpPr/>
      </dsp:nvSpPr>
      <dsp:spPr>
        <a:xfrm>
          <a:off x="8360300" y="0"/>
          <a:ext cx="1857803" cy="636636"/>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22670" rIns="22670" bIns="22670" numCol="1" spcCol="1270" anchor="ctr" anchorCtr="0">
          <a:noAutofit/>
        </a:bodyPr>
        <a:lstStyle/>
        <a:p>
          <a:pPr marL="0" lvl="0" indent="0" algn="ctr" defTabSz="755650">
            <a:lnSpc>
              <a:spcPct val="90000"/>
            </a:lnSpc>
            <a:spcBef>
              <a:spcPct val="0"/>
            </a:spcBef>
            <a:spcAft>
              <a:spcPct val="35000"/>
            </a:spcAft>
            <a:buNone/>
          </a:pPr>
          <a:r>
            <a:rPr lang="en-US" sz="1700" kern="1200"/>
            <a:t>Altitude Adjustment</a:t>
          </a:r>
          <a:endParaRPr lang="en-US" sz="1700" kern="1200" dirty="0"/>
        </a:p>
      </dsp:txBody>
      <dsp:txXfrm>
        <a:off x="8678618" y="0"/>
        <a:ext cx="1221167" cy="636636"/>
      </dsp:txXfrm>
    </dsp:sp>
    <dsp:sp modelId="{5494493F-DFB8-43A5-9B2C-C04A37C8AE66}">
      <dsp:nvSpPr>
        <dsp:cNvPr id="0" name=""/>
        <dsp:cNvSpPr/>
      </dsp:nvSpPr>
      <dsp:spPr>
        <a:xfrm>
          <a:off x="10032323" y="0"/>
          <a:ext cx="1857803" cy="636636"/>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22670" rIns="22670" bIns="22670" numCol="1" spcCol="1270" anchor="ctr" anchorCtr="0">
          <a:noAutofit/>
        </a:bodyPr>
        <a:lstStyle/>
        <a:p>
          <a:pPr marL="0" lvl="0" indent="0" algn="ctr" defTabSz="755650">
            <a:lnSpc>
              <a:spcPct val="90000"/>
            </a:lnSpc>
            <a:spcBef>
              <a:spcPct val="0"/>
            </a:spcBef>
            <a:spcAft>
              <a:spcPct val="35000"/>
            </a:spcAft>
            <a:buNone/>
          </a:pPr>
          <a:r>
            <a:rPr lang="en-US" sz="1700" kern="1200"/>
            <a:t>Filtering and Binning</a:t>
          </a:r>
          <a:endParaRPr lang="en-US" sz="1700" kern="1200" dirty="0"/>
        </a:p>
      </dsp:txBody>
      <dsp:txXfrm>
        <a:off x="10350641" y="0"/>
        <a:ext cx="1221167" cy="636636"/>
      </dsp:txXfrm>
    </dsp:sp>
    <dsp:sp modelId="{DE44FFAC-02AD-4ED5-B198-096C462E4CBE}">
      <dsp:nvSpPr>
        <dsp:cNvPr id="0" name=""/>
        <dsp:cNvSpPr/>
      </dsp:nvSpPr>
      <dsp:spPr>
        <a:xfrm>
          <a:off x="11704345" y="0"/>
          <a:ext cx="1857803" cy="636636"/>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22670" rIns="22670" bIns="22670" numCol="1" spcCol="1270" anchor="ctr" anchorCtr="0">
          <a:noAutofit/>
        </a:bodyPr>
        <a:lstStyle/>
        <a:p>
          <a:pPr marL="0" lvl="0" indent="0" algn="ctr" defTabSz="755650">
            <a:lnSpc>
              <a:spcPct val="90000"/>
            </a:lnSpc>
            <a:spcBef>
              <a:spcPct val="0"/>
            </a:spcBef>
            <a:spcAft>
              <a:spcPct val="35000"/>
            </a:spcAft>
            <a:buNone/>
          </a:pPr>
          <a:r>
            <a:rPr lang="en-US" sz="1700" kern="1200" dirty="0"/>
            <a:t>Peeling</a:t>
          </a:r>
        </a:p>
      </dsp:txBody>
      <dsp:txXfrm>
        <a:off x="12022663" y="0"/>
        <a:ext cx="1221167" cy="636636"/>
      </dsp:txXfrm>
    </dsp:sp>
    <dsp:sp modelId="{C86E96E3-DCBC-45F1-B111-644E4C12ACAF}">
      <dsp:nvSpPr>
        <dsp:cNvPr id="0" name=""/>
        <dsp:cNvSpPr/>
      </dsp:nvSpPr>
      <dsp:spPr>
        <a:xfrm>
          <a:off x="13376368" y="0"/>
          <a:ext cx="1857803" cy="636636"/>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22670" rIns="22670" bIns="22670" numCol="1" spcCol="1270" anchor="ctr" anchorCtr="0">
          <a:noAutofit/>
        </a:bodyPr>
        <a:lstStyle/>
        <a:p>
          <a:pPr marL="0" lvl="0" indent="0" algn="ctr" defTabSz="755650">
            <a:lnSpc>
              <a:spcPct val="90000"/>
            </a:lnSpc>
            <a:spcBef>
              <a:spcPct val="0"/>
            </a:spcBef>
            <a:spcAft>
              <a:spcPct val="35000"/>
            </a:spcAft>
            <a:buNone/>
          </a:pPr>
          <a:r>
            <a:rPr lang="en-US" sz="1700" kern="1200" dirty="0"/>
            <a:t>Products</a:t>
          </a:r>
        </a:p>
      </dsp:txBody>
      <dsp:txXfrm>
        <a:off x="13694686" y="0"/>
        <a:ext cx="1221167" cy="636636"/>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EA4EAD8-4477-44AF-952F-1B57958D580A}">
      <dsp:nvSpPr>
        <dsp:cNvPr id="0" name=""/>
        <dsp:cNvSpPr/>
      </dsp:nvSpPr>
      <dsp:spPr>
        <a:xfrm>
          <a:off x="185" y="0"/>
          <a:ext cx="1857803" cy="636636"/>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22670" rIns="22670" bIns="22670" numCol="1" spcCol="1270" anchor="ctr" anchorCtr="0">
          <a:noAutofit/>
        </a:bodyPr>
        <a:lstStyle/>
        <a:p>
          <a:pPr marL="0" lvl="0" indent="0" algn="ctr" defTabSz="755650">
            <a:lnSpc>
              <a:spcPct val="90000"/>
            </a:lnSpc>
            <a:spcBef>
              <a:spcPct val="0"/>
            </a:spcBef>
            <a:spcAft>
              <a:spcPct val="35000"/>
            </a:spcAft>
            <a:buNone/>
          </a:pPr>
          <a:r>
            <a:rPr lang="en-US" sz="1700" kern="1200" dirty="0"/>
            <a:t>Data</a:t>
          </a:r>
        </a:p>
      </dsp:txBody>
      <dsp:txXfrm>
        <a:off x="318503" y="0"/>
        <a:ext cx="1221167" cy="636636"/>
      </dsp:txXfrm>
    </dsp:sp>
    <dsp:sp modelId="{5C0C0834-1D96-4CDD-8C3E-AFC877C9D554}">
      <dsp:nvSpPr>
        <dsp:cNvPr id="0" name=""/>
        <dsp:cNvSpPr/>
      </dsp:nvSpPr>
      <dsp:spPr>
        <a:xfrm>
          <a:off x="1672208" y="0"/>
          <a:ext cx="1857803" cy="636636"/>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22670" rIns="22670" bIns="22670" numCol="1" spcCol="1270" anchor="ctr" anchorCtr="0">
          <a:noAutofit/>
        </a:bodyPr>
        <a:lstStyle/>
        <a:p>
          <a:pPr marL="0" lvl="0" indent="0" algn="ctr" defTabSz="755650">
            <a:lnSpc>
              <a:spcPct val="90000"/>
            </a:lnSpc>
            <a:spcBef>
              <a:spcPct val="0"/>
            </a:spcBef>
            <a:spcAft>
              <a:spcPct val="35000"/>
            </a:spcAft>
            <a:buNone/>
          </a:pPr>
          <a:r>
            <a:rPr lang="en-US" sz="1700" kern="1200" dirty="0"/>
            <a:t>Dark Current Correction</a:t>
          </a:r>
        </a:p>
      </dsp:txBody>
      <dsp:txXfrm>
        <a:off x="1990526" y="0"/>
        <a:ext cx="1221167" cy="636636"/>
      </dsp:txXfrm>
    </dsp:sp>
    <dsp:sp modelId="{4791F435-FE5A-406F-AACB-F4FD605F49DA}">
      <dsp:nvSpPr>
        <dsp:cNvPr id="0" name=""/>
        <dsp:cNvSpPr/>
      </dsp:nvSpPr>
      <dsp:spPr>
        <a:xfrm>
          <a:off x="3344231" y="0"/>
          <a:ext cx="1857803" cy="636636"/>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22670" rIns="22670" bIns="22670" numCol="1" spcCol="1270" anchor="ctr" anchorCtr="0">
          <a:noAutofit/>
        </a:bodyPr>
        <a:lstStyle/>
        <a:p>
          <a:pPr marL="0" lvl="0" indent="0" algn="ctr" defTabSz="755650">
            <a:lnSpc>
              <a:spcPct val="90000"/>
            </a:lnSpc>
            <a:spcBef>
              <a:spcPct val="0"/>
            </a:spcBef>
            <a:spcAft>
              <a:spcPct val="35000"/>
            </a:spcAft>
            <a:buNone/>
          </a:pPr>
          <a:r>
            <a:rPr lang="en-US" sz="1700" kern="1200" dirty="0"/>
            <a:t>Wavelength Calibration</a:t>
          </a:r>
        </a:p>
      </dsp:txBody>
      <dsp:txXfrm>
        <a:off x="3662549" y="0"/>
        <a:ext cx="1221167" cy="636636"/>
      </dsp:txXfrm>
    </dsp:sp>
    <dsp:sp modelId="{09C60420-DBB8-40B5-A09C-596DC8368E64}">
      <dsp:nvSpPr>
        <dsp:cNvPr id="0" name=""/>
        <dsp:cNvSpPr/>
      </dsp:nvSpPr>
      <dsp:spPr>
        <a:xfrm>
          <a:off x="5016254" y="0"/>
          <a:ext cx="1857803" cy="636636"/>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22670" rIns="22670" bIns="22670" numCol="1" spcCol="1270" anchor="ctr" anchorCtr="0">
          <a:noAutofit/>
        </a:bodyPr>
        <a:lstStyle/>
        <a:p>
          <a:pPr marL="0" lvl="0" indent="0" algn="ctr" defTabSz="755650">
            <a:lnSpc>
              <a:spcPct val="90000"/>
            </a:lnSpc>
            <a:spcBef>
              <a:spcPct val="0"/>
            </a:spcBef>
            <a:spcAft>
              <a:spcPct val="35000"/>
            </a:spcAft>
            <a:buNone/>
          </a:pPr>
          <a:r>
            <a:rPr lang="en-US" sz="1700" kern="1200"/>
            <a:t>Altitude Registration</a:t>
          </a:r>
          <a:endParaRPr lang="en-US" sz="1700" kern="1200" dirty="0"/>
        </a:p>
      </dsp:txBody>
      <dsp:txXfrm>
        <a:off x="5334572" y="0"/>
        <a:ext cx="1221167" cy="636636"/>
      </dsp:txXfrm>
    </dsp:sp>
    <dsp:sp modelId="{9792E7A2-9794-4ED0-946D-B9FC0C423660}">
      <dsp:nvSpPr>
        <dsp:cNvPr id="0" name=""/>
        <dsp:cNvSpPr/>
      </dsp:nvSpPr>
      <dsp:spPr>
        <a:xfrm>
          <a:off x="6688277" y="0"/>
          <a:ext cx="1857803" cy="636636"/>
        </a:xfrm>
        <a:prstGeom prst="chevron">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22670" rIns="22670" bIns="22670" numCol="1" spcCol="1270" anchor="ctr" anchorCtr="0">
          <a:noAutofit/>
        </a:bodyPr>
        <a:lstStyle/>
        <a:p>
          <a:pPr marL="0" lvl="0" indent="0" algn="ctr" defTabSz="755650">
            <a:lnSpc>
              <a:spcPct val="90000"/>
            </a:lnSpc>
            <a:spcBef>
              <a:spcPct val="0"/>
            </a:spcBef>
            <a:spcAft>
              <a:spcPct val="35000"/>
            </a:spcAft>
            <a:buNone/>
          </a:pPr>
          <a:r>
            <a:rPr lang="en-US" sz="1700" kern="1200"/>
            <a:t>Inversion</a:t>
          </a:r>
          <a:endParaRPr lang="en-US" sz="1700" kern="1200" dirty="0"/>
        </a:p>
      </dsp:txBody>
      <dsp:txXfrm>
        <a:off x="7006595" y="0"/>
        <a:ext cx="1221167" cy="636636"/>
      </dsp:txXfrm>
    </dsp:sp>
    <dsp:sp modelId="{BA0952FF-0EA6-4863-978F-0805DF82C3B9}">
      <dsp:nvSpPr>
        <dsp:cNvPr id="0" name=""/>
        <dsp:cNvSpPr/>
      </dsp:nvSpPr>
      <dsp:spPr>
        <a:xfrm>
          <a:off x="8360300" y="0"/>
          <a:ext cx="1857803" cy="636636"/>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22670" rIns="22670" bIns="22670" numCol="1" spcCol="1270" anchor="ctr" anchorCtr="0">
          <a:noAutofit/>
        </a:bodyPr>
        <a:lstStyle/>
        <a:p>
          <a:pPr marL="0" lvl="0" indent="0" algn="ctr" defTabSz="755650">
            <a:lnSpc>
              <a:spcPct val="90000"/>
            </a:lnSpc>
            <a:spcBef>
              <a:spcPct val="0"/>
            </a:spcBef>
            <a:spcAft>
              <a:spcPct val="35000"/>
            </a:spcAft>
            <a:buNone/>
          </a:pPr>
          <a:r>
            <a:rPr lang="en-US" sz="1700" kern="1200"/>
            <a:t>Altitude Adjustment</a:t>
          </a:r>
          <a:endParaRPr lang="en-US" sz="1700" kern="1200" dirty="0"/>
        </a:p>
      </dsp:txBody>
      <dsp:txXfrm>
        <a:off x="8678618" y="0"/>
        <a:ext cx="1221167" cy="636636"/>
      </dsp:txXfrm>
    </dsp:sp>
    <dsp:sp modelId="{5494493F-DFB8-43A5-9B2C-C04A37C8AE66}">
      <dsp:nvSpPr>
        <dsp:cNvPr id="0" name=""/>
        <dsp:cNvSpPr/>
      </dsp:nvSpPr>
      <dsp:spPr>
        <a:xfrm>
          <a:off x="10032323" y="0"/>
          <a:ext cx="1857803" cy="636636"/>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22670" rIns="22670" bIns="22670" numCol="1" spcCol="1270" anchor="ctr" anchorCtr="0">
          <a:noAutofit/>
        </a:bodyPr>
        <a:lstStyle/>
        <a:p>
          <a:pPr marL="0" lvl="0" indent="0" algn="ctr" defTabSz="755650">
            <a:lnSpc>
              <a:spcPct val="90000"/>
            </a:lnSpc>
            <a:spcBef>
              <a:spcPct val="0"/>
            </a:spcBef>
            <a:spcAft>
              <a:spcPct val="35000"/>
            </a:spcAft>
            <a:buNone/>
          </a:pPr>
          <a:r>
            <a:rPr lang="en-US" sz="1700" kern="1200"/>
            <a:t>Filtering and Binning</a:t>
          </a:r>
          <a:endParaRPr lang="en-US" sz="1700" kern="1200" dirty="0"/>
        </a:p>
      </dsp:txBody>
      <dsp:txXfrm>
        <a:off x="10350641" y="0"/>
        <a:ext cx="1221167" cy="636636"/>
      </dsp:txXfrm>
    </dsp:sp>
    <dsp:sp modelId="{DE44FFAC-02AD-4ED5-B198-096C462E4CBE}">
      <dsp:nvSpPr>
        <dsp:cNvPr id="0" name=""/>
        <dsp:cNvSpPr/>
      </dsp:nvSpPr>
      <dsp:spPr>
        <a:xfrm>
          <a:off x="11704345" y="0"/>
          <a:ext cx="1857803" cy="636636"/>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22670" rIns="22670" bIns="22670" numCol="1" spcCol="1270" anchor="ctr" anchorCtr="0">
          <a:noAutofit/>
        </a:bodyPr>
        <a:lstStyle/>
        <a:p>
          <a:pPr marL="0" lvl="0" indent="0" algn="ctr" defTabSz="755650">
            <a:lnSpc>
              <a:spcPct val="90000"/>
            </a:lnSpc>
            <a:spcBef>
              <a:spcPct val="0"/>
            </a:spcBef>
            <a:spcAft>
              <a:spcPct val="35000"/>
            </a:spcAft>
            <a:buNone/>
          </a:pPr>
          <a:r>
            <a:rPr lang="en-US" sz="1700" kern="1200" dirty="0"/>
            <a:t>Peeling</a:t>
          </a:r>
        </a:p>
      </dsp:txBody>
      <dsp:txXfrm>
        <a:off x="12022663" y="0"/>
        <a:ext cx="1221167" cy="636636"/>
      </dsp:txXfrm>
    </dsp:sp>
    <dsp:sp modelId="{C86E96E3-DCBC-45F1-B111-644E4C12ACAF}">
      <dsp:nvSpPr>
        <dsp:cNvPr id="0" name=""/>
        <dsp:cNvSpPr/>
      </dsp:nvSpPr>
      <dsp:spPr>
        <a:xfrm>
          <a:off x="13376368" y="0"/>
          <a:ext cx="1857803" cy="636636"/>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22670" rIns="22670" bIns="22670" numCol="1" spcCol="1270" anchor="ctr" anchorCtr="0">
          <a:noAutofit/>
        </a:bodyPr>
        <a:lstStyle/>
        <a:p>
          <a:pPr marL="0" lvl="0" indent="0" algn="ctr" defTabSz="755650">
            <a:lnSpc>
              <a:spcPct val="90000"/>
            </a:lnSpc>
            <a:spcBef>
              <a:spcPct val="0"/>
            </a:spcBef>
            <a:spcAft>
              <a:spcPct val="35000"/>
            </a:spcAft>
            <a:buNone/>
          </a:pPr>
          <a:r>
            <a:rPr lang="en-US" sz="1700" kern="1200" dirty="0"/>
            <a:t>Products</a:t>
          </a:r>
        </a:p>
      </dsp:txBody>
      <dsp:txXfrm>
        <a:off x="13694686" y="0"/>
        <a:ext cx="1221167" cy="636636"/>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EA4EAD8-4477-44AF-952F-1B57958D580A}">
      <dsp:nvSpPr>
        <dsp:cNvPr id="0" name=""/>
        <dsp:cNvSpPr/>
      </dsp:nvSpPr>
      <dsp:spPr>
        <a:xfrm>
          <a:off x="185" y="0"/>
          <a:ext cx="1857803" cy="636636"/>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22670" rIns="22670" bIns="22670" numCol="1" spcCol="1270" anchor="ctr" anchorCtr="0">
          <a:noAutofit/>
        </a:bodyPr>
        <a:lstStyle/>
        <a:p>
          <a:pPr marL="0" lvl="0" indent="0" algn="ctr" defTabSz="755650">
            <a:lnSpc>
              <a:spcPct val="90000"/>
            </a:lnSpc>
            <a:spcBef>
              <a:spcPct val="0"/>
            </a:spcBef>
            <a:spcAft>
              <a:spcPct val="35000"/>
            </a:spcAft>
            <a:buNone/>
          </a:pPr>
          <a:r>
            <a:rPr lang="en-US" sz="1700" kern="1200" dirty="0"/>
            <a:t>Data</a:t>
          </a:r>
        </a:p>
      </dsp:txBody>
      <dsp:txXfrm>
        <a:off x="318503" y="0"/>
        <a:ext cx="1221167" cy="636636"/>
      </dsp:txXfrm>
    </dsp:sp>
    <dsp:sp modelId="{5C0C0834-1D96-4CDD-8C3E-AFC877C9D554}">
      <dsp:nvSpPr>
        <dsp:cNvPr id="0" name=""/>
        <dsp:cNvSpPr/>
      </dsp:nvSpPr>
      <dsp:spPr>
        <a:xfrm>
          <a:off x="1672208" y="0"/>
          <a:ext cx="1857803" cy="636636"/>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22670" rIns="22670" bIns="22670" numCol="1" spcCol="1270" anchor="ctr" anchorCtr="0">
          <a:noAutofit/>
        </a:bodyPr>
        <a:lstStyle/>
        <a:p>
          <a:pPr marL="0" lvl="0" indent="0" algn="ctr" defTabSz="755650">
            <a:lnSpc>
              <a:spcPct val="90000"/>
            </a:lnSpc>
            <a:spcBef>
              <a:spcPct val="0"/>
            </a:spcBef>
            <a:spcAft>
              <a:spcPct val="35000"/>
            </a:spcAft>
            <a:buNone/>
          </a:pPr>
          <a:r>
            <a:rPr lang="en-US" sz="1700" kern="1200" dirty="0"/>
            <a:t>Dark Current Correction</a:t>
          </a:r>
        </a:p>
      </dsp:txBody>
      <dsp:txXfrm>
        <a:off x="1990526" y="0"/>
        <a:ext cx="1221167" cy="636636"/>
      </dsp:txXfrm>
    </dsp:sp>
    <dsp:sp modelId="{4791F435-FE5A-406F-AACB-F4FD605F49DA}">
      <dsp:nvSpPr>
        <dsp:cNvPr id="0" name=""/>
        <dsp:cNvSpPr/>
      </dsp:nvSpPr>
      <dsp:spPr>
        <a:xfrm>
          <a:off x="3344231" y="0"/>
          <a:ext cx="1857803" cy="636636"/>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22670" rIns="22670" bIns="22670" numCol="1" spcCol="1270" anchor="ctr" anchorCtr="0">
          <a:noAutofit/>
        </a:bodyPr>
        <a:lstStyle/>
        <a:p>
          <a:pPr marL="0" lvl="0" indent="0" algn="ctr" defTabSz="755650">
            <a:lnSpc>
              <a:spcPct val="90000"/>
            </a:lnSpc>
            <a:spcBef>
              <a:spcPct val="0"/>
            </a:spcBef>
            <a:spcAft>
              <a:spcPct val="35000"/>
            </a:spcAft>
            <a:buNone/>
          </a:pPr>
          <a:r>
            <a:rPr lang="en-US" sz="1700" kern="1200" dirty="0"/>
            <a:t>Wavelength Calibration</a:t>
          </a:r>
        </a:p>
      </dsp:txBody>
      <dsp:txXfrm>
        <a:off x="3662549" y="0"/>
        <a:ext cx="1221167" cy="636636"/>
      </dsp:txXfrm>
    </dsp:sp>
    <dsp:sp modelId="{09C60420-DBB8-40B5-A09C-596DC8368E64}">
      <dsp:nvSpPr>
        <dsp:cNvPr id="0" name=""/>
        <dsp:cNvSpPr/>
      </dsp:nvSpPr>
      <dsp:spPr>
        <a:xfrm>
          <a:off x="5016254" y="0"/>
          <a:ext cx="1857803" cy="636636"/>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22670" rIns="22670" bIns="22670" numCol="1" spcCol="1270" anchor="ctr" anchorCtr="0">
          <a:noAutofit/>
        </a:bodyPr>
        <a:lstStyle/>
        <a:p>
          <a:pPr marL="0" lvl="0" indent="0" algn="ctr" defTabSz="755650">
            <a:lnSpc>
              <a:spcPct val="90000"/>
            </a:lnSpc>
            <a:spcBef>
              <a:spcPct val="0"/>
            </a:spcBef>
            <a:spcAft>
              <a:spcPct val="35000"/>
            </a:spcAft>
            <a:buNone/>
          </a:pPr>
          <a:r>
            <a:rPr lang="en-US" sz="1700" kern="1200"/>
            <a:t>Altitude Registration</a:t>
          </a:r>
          <a:endParaRPr lang="en-US" sz="1700" kern="1200" dirty="0"/>
        </a:p>
      </dsp:txBody>
      <dsp:txXfrm>
        <a:off x="5334572" y="0"/>
        <a:ext cx="1221167" cy="636636"/>
      </dsp:txXfrm>
    </dsp:sp>
    <dsp:sp modelId="{9792E7A2-9794-4ED0-946D-B9FC0C423660}">
      <dsp:nvSpPr>
        <dsp:cNvPr id="0" name=""/>
        <dsp:cNvSpPr/>
      </dsp:nvSpPr>
      <dsp:spPr>
        <a:xfrm>
          <a:off x="6688277" y="0"/>
          <a:ext cx="1857803" cy="636636"/>
        </a:xfrm>
        <a:prstGeom prst="chevron">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22670" rIns="22670" bIns="22670" numCol="1" spcCol="1270" anchor="ctr" anchorCtr="0">
          <a:noAutofit/>
        </a:bodyPr>
        <a:lstStyle/>
        <a:p>
          <a:pPr marL="0" lvl="0" indent="0" algn="ctr" defTabSz="755650">
            <a:lnSpc>
              <a:spcPct val="90000"/>
            </a:lnSpc>
            <a:spcBef>
              <a:spcPct val="0"/>
            </a:spcBef>
            <a:spcAft>
              <a:spcPct val="35000"/>
            </a:spcAft>
            <a:buNone/>
          </a:pPr>
          <a:r>
            <a:rPr lang="en-US" sz="1700" kern="1200"/>
            <a:t>Inversion</a:t>
          </a:r>
          <a:endParaRPr lang="en-US" sz="1700" kern="1200" dirty="0"/>
        </a:p>
      </dsp:txBody>
      <dsp:txXfrm>
        <a:off x="7006595" y="0"/>
        <a:ext cx="1221167" cy="636636"/>
      </dsp:txXfrm>
    </dsp:sp>
    <dsp:sp modelId="{BA0952FF-0EA6-4863-978F-0805DF82C3B9}">
      <dsp:nvSpPr>
        <dsp:cNvPr id="0" name=""/>
        <dsp:cNvSpPr/>
      </dsp:nvSpPr>
      <dsp:spPr>
        <a:xfrm>
          <a:off x="8360300" y="0"/>
          <a:ext cx="1857803" cy="636636"/>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22670" rIns="22670" bIns="22670" numCol="1" spcCol="1270" anchor="ctr" anchorCtr="0">
          <a:noAutofit/>
        </a:bodyPr>
        <a:lstStyle/>
        <a:p>
          <a:pPr marL="0" lvl="0" indent="0" algn="ctr" defTabSz="755650">
            <a:lnSpc>
              <a:spcPct val="90000"/>
            </a:lnSpc>
            <a:spcBef>
              <a:spcPct val="0"/>
            </a:spcBef>
            <a:spcAft>
              <a:spcPct val="35000"/>
            </a:spcAft>
            <a:buNone/>
          </a:pPr>
          <a:r>
            <a:rPr lang="en-US" sz="1700" kern="1200"/>
            <a:t>Altitude Adjustment</a:t>
          </a:r>
          <a:endParaRPr lang="en-US" sz="1700" kern="1200" dirty="0"/>
        </a:p>
      </dsp:txBody>
      <dsp:txXfrm>
        <a:off x="8678618" y="0"/>
        <a:ext cx="1221167" cy="636636"/>
      </dsp:txXfrm>
    </dsp:sp>
    <dsp:sp modelId="{5494493F-DFB8-43A5-9B2C-C04A37C8AE66}">
      <dsp:nvSpPr>
        <dsp:cNvPr id="0" name=""/>
        <dsp:cNvSpPr/>
      </dsp:nvSpPr>
      <dsp:spPr>
        <a:xfrm>
          <a:off x="10032323" y="0"/>
          <a:ext cx="1857803" cy="636636"/>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22670" rIns="22670" bIns="22670" numCol="1" spcCol="1270" anchor="ctr" anchorCtr="0">
          <a:noAutofit/>
        </a:bodyPr>
        <a:lstStyle/>
        <a:p>
          <a:pPr marL="0" lvl="0" indent="0" algn="ctr" defTabSz="755650">
            <a:lnSpc>
              <a:spcPct val="90000"/>
            </a:lnSpc>
            <a:spcBef>
              <a:spcPct val="0"/>
            </a:spcBef>
            <a:spcAft>
              <a:spcPct val="35000"/>
            </a:spcAft>
            <a:buNone/>
          </a:pPr>
          <a:r>
            <a:rPr lang="en-US" sz="1700" kern="1200"/>
            <a:t>Filtering and Binning</a:t>
          </a:r>
          <a:endParaRPr lang="en-US" sz="1700" kern="1200" dirty="0"/>
        </a:p>
      </dsp:txBody>
      <dsp:txXfrm>
        <a:off x="10350641" y="0"/>
        <a:ext cx="1221167" cy="636636"/>
      </dsp:txXfrm>
    </dsp:sp>
    <dsp:sp modelId="{DE44FFAC-02AD-4ED5-B198-096C462E4CBE}">
      <dsp:nvSpPr>
        <dsp:cNvPr id="0" name=""/>
        <dsp:cNvSpPr/>
      </dsp:nvSpPr>
      <dsp:spPr>
        <a:xfrm>
          <a:off x="11704345" y="0"/>
          <a:ext cx="1857803" cy="636636"/>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22670" rIns="22670" bIns="22670" numCol="1" spcCol="1270" anchor="ctr" anchorCtr="0">
          <a:noAutofit/>
        </a:bodyPr>
        <a:lstStyle/>
        <a:p>
          <a:pPr marL="0" lvl="0" indent="0" algn="ctr" defTabSz="755650">
            <a:lnSpc>
              <a:spcPct val="90000"/>
            </a:lnSpc>
            <a:spcBef>
              <a:spcPct val="0"/>
            </a:spcBef>
            <a:spcAft>
              <a:spcPct val="35000"/>
            </a:spcAft>
            <a:buNone/>
          </a:pPr>
          <a:r>
            <a:rPr lang="en-US" sz="1700" kern="1200" dirty="0"/>
            <a:t>Peeling</a:t>
          </a:r>
        </a:p>
      </dsp:txBody>
      <dsp:txXfrm>
        <a:off x="12022663" y="0"/>
        <a:ext cx="1221167" cy="636636"/>
      </dsp:txXfrm>
    </dsp:sp>
    <dsp:sp modelId="{C86E96E3-DCBC-45F1-B111-644E4C12ACAF}">
      <dsp:nvSpPr>
        <dsp:cNvPr id="0" name=""/>
        <dsp:cNvSpPr/>
      </dsp:nvSpPr>
      <dsp:spPr>
        <a:xfrm>
          <a:off x="13376368" y="0"/>
          <a:ext cx="1857803" cy="636636"/>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22670" rIns="22670" bIns="22670" numCol="1" spcCol="1270" anchor="ctr" anchorCtr="0">
          <a:noAutofit/>
        </a:bodyPr>
        <a:lstStyle/>
        <a:p>
          <a:pPr marL="0" lvl="0" indent="0" algn="ctr" defTabSz="755650">
            <a:lnSpc>
              <a:spcPct val="90000"/>
            </a:lnSpc>
            <a:spcBef>
              <a:spcPct val="0"/>
            </a:spcBef>
            <a:spcAft>
              <a:spcPct val="35000"/>
            </a:spcAft>
            <a:buNone/>
          </a:pPr>
          <a:r>
            <a:rPr lang="en-US" sz="1700" kern="1200" dirty="0"/>
            <a:t>Products</a:t>
          </a:r>
        </a:p>
      </dsp:txBody>
      <dsp:txXfrm>
        <a:off x="13694686" y="0"/>
        <a:ext cx="1221167" cy="636636"/>
      </dsp:txXfrm>
    </dsp:sp>
  </dsp:spTree>
</dsp:drawing>
</file>

<file path=ppt/diagrams/layout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2.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3.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4.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5.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6.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7.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147C52A-8B07-44E9-924A-A958F5048812}" type="datetimeFigureOut">
              <a:rPr lang="en-US" smtClean="0"/>
              <a:t>6/18/19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BB221C9-A229-4914-97CB-647B611A44CA}" type="slidenum">
              <a:rPr lang="en-US" smtClean="0"/>
              <a:t>‹#›</a:t>
            </a:fld>
            <a:endParaRPr lang="en-US"/>
          </a:p>
        </p:txBody>
      </p:sp>
    </p:spTree>
    <p:extLst>
      <p:ext uri="{BB962C8B-B14F-4D97-AF65-F5344CB8AC3E}">
        <p14:creationId xmlns:p14="http://schemas.microsoft.com/office/powerpoint/2010/main" val="30242945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Image Placeholder 1"/>
          <p:cNvSpPr>
            <a:spLocks noGrp="1" noRot="1" noChangeAspect="1" noTextEdit="1"/>
          </p:cNvSpPr>
          <p:nvPr>
            <p:ph type="sldImg"/>
          </p:nvPr>
        </p:nvSpPr>
        <p:spPr bwMode="auto">
          <a:xfrm>
            <a:off x="457200" y="719138"/>
            <a:ext cx="6400800" cy="3600450"/>
          </a:xfrm>
          <a:noFill/>
          <a:ln>
            <a:solidFill>
              <a:srgbClr val="000000"/>
            </a:solidFill>
            <a:miter lim="800000"/>
            <a:headEnd/>
            <a:tailEnd/>
          </a:ln>
        </p:spPr>
      </p:sp>
      <p:sp>
        <p:nvSpPr>
          <p:cNvPr id="921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ea typeface="ヒラギノ角ゴ Pro W3" pitchFamily="29" charset="-128"/>
              <a:cs typeface="ヒラギノ角ゴ Pro W3" pitchFamily="29" charset="-128"/>
            </a:endParaRPr>
          </a:p>
        </p:txBody>
      </p:sp>
      <p:sp>
        <p:nvSpPr>
          <p:cNvPr id="9220" name="Slide Number Placeholder 3"/>
          <p:cNvSpPr>
            <a:spLocks noGrp="1"/>
          </p:cNvSpPr>
          <p:nvPr>
            <p:ph type="sldNum" sz="quarter" idx="5"/>
          </p:nvPr>
        </p:nvSpPr>
        <p:spPr bwMode="auto">
          <a:noFill/>
          <a:ln>
            <a:miter lim="800000"/>
            <a:headEnd/>
            <a:tailEnd/>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3965946-E493-E942-950F-69580B6EDE0A}" type="slidenum">
              <a:rPr kumimoji="0" lang="en-US" sz="1200" b="0" i="0" u="none" strike="noStrike" kern="1200" cap="none" spc="0" normalizeH="0" baseline="0" noProof="0">
                <a:ln>
                  <a:noFill/>
                </a:ln>
                <a:solidFill>
                  <a:prstClr val="black"/>
                </a:solidFill>
                <a:effectLst/>
                <a:uLnTx/>
                <a:uFillTx/>
                <a:latin typeface="Calibri" pitchFamily="29" charset="0"/>
                <a:ea typeface="ヒラギノ角ゴ Pro W3" pitchFamily="29" charset="-128"/>
                <a:cs typeface="ヒラギノ角ゴ Pro W3" pitchFamily="29" charset="-128"/>
              </a:rPr>
              <a:pPr marL="0" marR="0" lvl="0" indent="0" algn="r" defTabSz="914400" rtl="0" eaLnBrk="1" fontAlgn="base" latinLnBrk="0" hangingPunct="1">
                <a:lnSpc>
                  <a:spcPct val="100000"/>
                </a:lnSpc>
                <a:spcBef>
                  <a:spcPct val="0"/>
                </a:spcBef>
                <a:spcAft>
                  <a:spcPct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itchFamily="29" charset="0"/>
              <a:ea typeface="ヒラギノ角ゴ Pro W3" pitchFamily="29" charset="-128"/>
              <a:cs typeface="ヒラギノ角ゴ Pro W3" pitchFamily="29"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6D909A8-9B0D-4F79-943B-981F9D135C15}" type="datetimeFigureOut">
              <a:rPr lang="en-US" smtClean="0"/>
              <a:t>6/18/19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FBC743F-5A8B-4AD9-AD6A-CC95C46BCD8C}" type="slidenum">
              <a:rPr lang="en-US" smtClean="0"/>
              <a:t>‹#›</a:t>
            </a:fld>
            <a:endParaRPr lang="en-US"/>
          </a:p>
        </p:txBody>
      </p:sp>
    </p:spTree>
    <p:extLst>
      <p:ext uri="{BB962C8B-B14F-4D97-AF65-F5344CB8AC3E}">
        <p14:creationId xmlns:p14="http://schemas.microsoft.com/office/powerpoint/2010/main" val="8574314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6D909A8-9B0D-4F79-943B-981F9D135C15}" type="datetimeFigureOut">
              <a:rPr lang="en-US" smtClean="0"/>
              <a:t>6/18/19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FBC743F-5A8B-4AD9-AD6A-CC95C46BCD8C}" type="slidenum">
              <a:rPr lang="en-US" smtClean="0"/>
              <a:t>‹#›</a:t>
            </a:fld>
            <a:endParaRPr lang="en-US"/>
          </a:p>
        </p:txBody>
      </p:sp>
    </p:spTree>
    <p:extLst>
      <p:ext uri="{BB962C8B-B14F-4D97-AF65-F5344CB8AC3E}">
        <p14:creationId xmlns:p14="http://schemas.microsoft.com/office/powerpoint/2010/main" val="40679728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6D909A8-9B0D-4F79-943B-981F9D135C15}" type="datetimeFigureOut">
              <a:rPr lang="en-US" smtClean="0"/>
              <a:t>6/18/19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FBC743F-5A8B-4AD9-AD6A-CC95C46BCD8C}" type="slidenum">
              <a:rPr lang="en-US" smtClean="0"/>
              <a:t>‹#›</a:t>
            </a:fld>
            <a:endParaRPr lang="en-US"/>
          </a:p>
        </p:txBody>
      </p:sp>
    </p:spTree>
    <p:extLst>
      <p:ext uri="{BB962C8B-B14F-4D97-AF65-F5344CB8AC3E}">
        <p14:creationId xmlns:p14="http://schemas.microsoft.com/office/powerpoint/2010/main" val="12666776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1E71D69-284A-2849-A66C-ECAE3D06BD0F}"/>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26130648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101600" y="1143001"/>
            <a:ext cx="11988800" cy="5349875"/>
          </a:xfrm>
          <a:prstGeom prst="rect">
            <a:avLst/>
          </a:prstGeom>
        </p:spPr>
        <p:txBody>
          <a:bodyPr/>
          <a:lstStyle>
            <a:lvl1pPr>
              <a:buClr>
                <a:schemeClr val="accent2">
                  <a:lumMod val="75000"/>
                </a:schemeClr>
              </a:buClr>
              <a:defRPr>
                <a:latin typeface="Arial"/>
                <a:cs typeface="Arial"/>
              </a:defRPr>
            </a:lvl1pPr>
            <a:lvl2pPr>
              <a:buClr>
                <a:schemeClr val="accent1"/>
              </a:buClr>
              <a:defRPr>
                <a:latin typeface="Arial"/>
                <a:cs typeface="Arial"/>
              </a:defRPr>
            </a:lvl2pPr>
            <a:lvl3pPr>
              <a:defRPr>
                <a:latin typeface="Arial"/>
                <a:cs typeface="Arial"/>
              </a:defRPr>
            </a:lvl3pPr>
            <a:lvl4pPr>
              <a:defRPr>
                <a:latin typeface="Arial"/>
                <a:cs typeface="Arial"/>
              </a:defRPr>
            </a:lvl4pPr>
            <a:lvl5pPr>
              <a:defRPr>
                <a:latin typeface="Arial"/>
                <a:cs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5"/>
          <p:cNvSpPr txBox="1">
            <a:spLocks/>
          </p:cNvSpPr>
          <p:nvPr userDrawn="1"/>
        </p:nvSpPr>
        <p:spPr>
          <a:xfrm>
            <a:off x="9243484" y="6627813"/>
            <a:ext cx="2844800" cy="228600"/>
          </a:xfrm>
          <a:prstGeom prst="rect">
            <a:avLst/>
          </a:prstGeom>
        </p:spPr>
        <p:txBody>
          <a:bodyPr anchor="ctr">
            <a:prstTxWarp prst="textNoShape">
              <a:avLst/>
            </a:prstTxWarp>
          </a:bodyPr>
          <a:lstStyle/>
          <a:p>
            <a:pPr algn="r">
              <a:defRPr/>
            </a:pPr>
            <a:fld id="{17F8D5CB-F081-0044-A0CB-882F132F8FAA}" type="slidenum">
              <a:rPr lang="en-US" sz="1000" smtClean="0">
                <a:solidFill>
                  <a:srgbClr val="000000"/>
                </a:solidFill>
                <a:latin typeface="Calibri" charset="0"/>
                <a:ea typeface="ヒラギノ角ゴ Pro W3" charset="-128"/>
                <a:cs typeface="ヒラギノ角ゴ Pro W3" charset="-128"/>
              </a:rPr>
              <a:pPr algn="r">
                <a:defRPr/>
              </a:pPr>
              <a:t>‹#›</a:t>
            </a:fld>
            <a:endParaRPr lang="en-US" sz="1000" dirty="0">
              <a:solidFill>
                <a:srgbClr val="000000"/>
              </a:solidFill>
              <a:latin typeface="Calibri" charset="0"/>
              <a:ea typeface="ヒラギノ角ゴ Pro W3" charset="-128"/>
              <a:cs typeface="ヒラギノ角ゴ Pro W3" charset="-128"/>
            </a:endParaRPr>
          </a:p>
        </p:txBody>
      </p:sp>
      <p:sp>
        <p:nvSpPr>
          <p:cNvPr id="7" name="Title Placeholder 10"/>
          <p:cNvSpPr>
            <a:spLocks noGrp="1"/>
          </p:cNvSpPr>
          <p:nvPr>
            <p:ph type="title"/>
          </p:nvPr>
        </p:nvSpPr>
        <p:spPr>
          <a:xfrm>
            <a:off x="1628995" y="196749"/>
            <a:ext cx="8905880" cy="646331"/>
          </a:xfrm>
          <a:prstGeom prst="rect">
            <a:avLst/>
          </a:prstGeom>
        </p:spPr>
        <p:txBody>
          <a:bodyPr rtlCol="0">
            <a:noAutofit/>
          </a:bodyPr>
          <a:lstStyle>
            <a:lvl1pPr>
              <a:defRPr sz="3200">
                <a:latin typeface="Arial"/>
                <a:cs typeface="Arial"/>
              </a:defRPr>
            </a:lvl1pPr>
          </a:lstStyle>
          <a:p>
            <a:r>
              <a:rPr lang="en-US" dirty="0"/>
              <a:t>Click to edit Master title style</a:t>
            </a:r>
          </a:p>
        </p:txBody>
      </p:sp>
      <p:sp>
        <p:nvSpPr>
          <p:cNvPr id="10" name="Date Placeholder 12"/>
          <p:cNvSpPr>
            <a:spLocks noGrp="1"/>
          </p:cNvSpPr>
          <p:nvPr>
            <p:ph type="dt" sz="half" idx="2"/>
          </p:nvPr>
        </p:nvSpPr>
        <p:spPr>
          <a:xfrm>
            <a:off x="190500" y="6627813"/>
            <a:ext cx="2844800" cy="230187"/>
          </a:xfrm>
          <a:prstGeom prst="rect">
            <a:avLst/>
          </a:prstGeom>
        </p:spPr>
        <p:txBody>
          <a:bodyPr vert="horz" lIns="91440" tIns="45720" rIns="91440" bIns="45720" rtlCol="0" anchor="ctr"/>
          <a:lstStyle>
            <a:lvl1pPr algn="l">
              <a:defRPr sz="1200" baseline="0">
                <a:solidFill>
                  <a:schemeClr val="tx1"/>
                </a:solidFill>
              </a:defRPr>
            </a:lvl1pPr>
          </a:lstStyle>
          <a:p>
            <a:fld id="{A9E79D4F-B57E-1C4E-8EE1-3B4427408A1A}" type="datetime4">
              <a:rPr lang="en-US" smtClean="0"/>
              <a:pPr/>
              <a:t>June 18, 2019</a:t>
            </a:fld>
            <a:endParaRPr lang="en-US" dirty="0"/>
          </a:p>
        </p:txBody>
      </p:sp>
    </p:spTree>
    <p:extLst>
      <p:ext uri="{BB962C8B-B14F-4D97-AF65-F5344CB8AC3E}">
        <p14:creationId xmlns:p14="http://schemas.microsoft.com/office/powerpoint/2010/main" val="16444425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6D909A8-9B0D-4F79-943B-981F9D135C15}" type="datetimeFigureOut">
              <a:rPr lang="en-US" smtClean="0"/>
              <a:t>6/18/19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FBC743F-5A8B-4AD9-AD6A-CC95C46BCD8C}" type="slidenum">
              <a:rPr lang="en-US" smtClean="0"/>
              <a:t>‹#›</a:t>
            </a:fld>
            <a:endParaRPr lang="en-US"/>
          </a:p>
        </p:txBody>
      </p:sp>
    </p:spTree>
    <p:extLst>
      <p:ext uri="{BB962C8B-B14F-4D97-AF65-F5344CB8AC3E}">
        <p14:creationId xmlns:p14="http://schemas.microsoft.com/office/powerpoint/2010/main" val="38290165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C6D909A8-9B0D-4F79-943B-981F9D135C15}" type="datetimeFigureOut">
              <a:rPr lang="en-US" smtClean="0"/>
              <a:t>6/18/19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FBC743F-5A8B-4AD9-AD6A-CC95C46BCD8C}" type="slidenum">
              <a:rPr lang="en-US" smtClean="0"/>
              <a:t>‹#›</a:t>
            </a:fld>
            <a:endParaRPr lang="en-US"/>
          </a:p>
        </p:txBody>
      </p:sp>
    </p:spTree>
    <p:extLst>
      <p:ext uri="{BB962C8B-B14F-4D97-AF65-F5344CB8AC3E}">
        <p14:creationId xmlns:p14="http://schemas.microsoft.com/office/powerpoint/2010/main" val="1527623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6D909A8-9B0D-4F79-943B-981F9D135C15}" type="datetimeFigureOut">
              <a:rPr lang="en-US" smtClean="0"/>
              <a:t>6/18/19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FBC743F-5A8B-4AD9-AD6A-CC95C46BCD8C}" type="slidenum">
              <a:rPr lang="en-US" smtClean="0"/>
              <a:t>‹#›</a:t>
            </a:fld>
            <a:endParaRPr lang="en-US"/>
          </a:p>
        </p:txBody>
      </p:sp>
    </p:spTree>
    <p:extLst>
      <p:ext uri="{BB962C8B-B14F-4D97-AF65-F5344CB8AC3E}">
        <p14:creationId xmlns:p14="http://schemas.microsoft.com/office/powerpoint/2010/main" val="22906141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6D909A8-9B0D-4F79-943B-981F9D135C15}" type="datetimeFigureOut">
              <a:rPr lang="en-US" smtClean="0"/>
              <a:t>6/18/19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FBC743F-5A8B-4AD9-AD6A-CC95C46BCD8C}" type="slidenum">
              <a:rPr lang="en-US" smtClean="0"/>
              <a:t>‹#›</a:t>
            </a:fld>
            <a:endParaRPr lang="en-US"/>
          </a:p>
        </p:txBody>
      </p:sp>
    </p:spTree>
    <p:extLst>
      <p:ext uri="{BB962C8B-B14F-4D97-AF65-F5344CB8AC3E}">
        <p14:creationId xmlns:p14="http://schemas.microsoft.com/office/powerpoint/2010/main" val="2404027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6D909A8-9B0D-4F79-943B-981F9D135C15}" type="datetimeFigureOut">
              <a:rPr lang="en-US" smtClean="0"/>
              <a:t>6/18/19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FBC743F-5A8B-4AD9-AD6A-CC95C46BCD8C}" type="slidenum">
              <a:rPr lang="en-US" smtClean="0"/>
              <a:t>‹#›</a:t>
            </a:fld>
            <a:endParaRPr lang="en-US"/>
          </a:p>
        </p:txBody>
      </p:sp>
    </p:spTree>
    <p:extLst>
      <p:ext uri="{BB962C8B-B14F-4D97-AF65-F5344CB8AC3E}">
        <p14:creationId xmlns:p14="http://schemas.microsoft.com/office/powerpoint/2010/main" val="7134056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6D909A8-9B0D-4F79-943B-981F9D135C15}" type="datetimeFigureOut">
              <a:rPr lang="en-US" smtClean="0"/>
              <a:t>6/18/19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FBC743F-5A8B-4AD9-AD6A-CC95C46BCD8C}" type="slidenum">
              <a:rPr lang="en-US" smtClean="0"/>
              <a:t>‹#›</a:t>
            </a:fld>
            <a:endParaRPr lang="en-US"/>
          </a:p>
        </p:txBody>
      </p:sp>
    </p:spTree>
    <p:extLst>
      <p:ext uri="{BB962C8B-B14F-4D97-AF65-F5344CB8AC3E}">
        <p14:creationId xmlns:p14="http://schemas.microsoft.com/office/powerpoint/2010/main" val="652864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6D909A8-9B0D-4F79-943B-981F9D135C15}" type="datetimeFigureOut">
              <a:rPr lang="en-US" smtClean="0"/>
              <a:t>6/18/19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FBC743F-5A8B-4AD9-AD6A-CC95C46BCD8C}" type="slidenum">
              <a:rPr lang="en-US" smtClean="0"/>
              <a:t>‹#›</a:t>
            </a:fld>
            <a:endParaRPr lang="en-US"/>
          </a:p>
        </p:txBody>
      </p:sp>
    </p:spTree>
    <p:extLst>
      <p:ext uri="{BB962C8B-B14F-4D97-AF65-F5344CB8AC3E}">
        <p14:creationId xmlns:p14="http://schemas.microsoft.com/office/powerpoint/2010/main" val="30282611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6D909A8-9B0D-4F79-943B-981F9D135C15}" type="datetimeFigureOut">
              <a:rPr lang="en-US" smtClean="0"/>
              <a:t>6/18/19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FBC743F-5A8B-4AD9-AD6A-CC95C46BCD8C}" type="slidenum">
              <a:rPr lang="en-US" smtClean="0"/>
              <a:t>‹#›</a:t>
            </a:fld>
            <a:endParaRPr lang="en-US"/>
          </a:p>
        </p:txBody>
      </p:sp>
    </p:spTree>
    <p:extLst>
      <p:ext uri="{BB962C8B-B14F-4D97-AF65-F5344CB8AC3E}">
        <p14:creationId xmlns:p14="http://schemas.microsoft.com/office/powerpoint/2010/main" val="31957883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6D909A8-9B0D-4F79-943B-981F9D135C15}" type="datetimeFigureOut">
              <a:rPr lang="en-US" smtClean="0"/>
              <a:t>6/18/19</a:t>
            </a:fld>
            <a:endParaRPr 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FBC743F-5A8B-4AD9-AD6A-CC95C46BCD8C}" type="slidenum">
              <a:rPr lang="en-US" smtClean="0"/>
              <a:t>‹#›</a:t>
            </a:fld>
            <a:endParaRPr lang="en-US"/>
          </a:p>
        </p:txBody>
      </p:sp>
    </p:spTree>
    <p:extLst>
      <p:ext uri="{BB962C8B-B14F-4D97-AF65-F5344CB8AC3E}">
        <p14:creationId xmlns:p14="http://schemas.microsoft.com/office/powerpoint/2010/main" val="253073606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C508B32-7FBB-B642-A944-C33966F695D0}"/>
              </a:ext>
            </a:extLst>
          </p:cNvPr>
          <p:cNvPicPr>
            <a:picLocks noChangeAspect="1"/>
          </p:cNvPicPr>
          <p:nvPr userDrawn="1"/>
        </p:nvPicPr>
        <p:blipFill>
          <a:blip r:embed="rId4" cstate="email">
            <a:alphaModFix amt="50000"/>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Slide Number Placeholder 5"/>
          <p:cNvSpPr>
            <a:spLocks noGrp="1"/>
          </p:cNvSpPr>
          <p:nvPr>
            <p:ph type="sldNum" sz="quarter" idx="4"/>
          </p:nvPr>
        </p:nvSpPr>
        <p:spPr>
          <a:xfrm>
            <a:off x="9245600" y="6629400"/>
            <a:ext cx="2844800" cy="228600"/>
          </a:xfrm>
          <a:prstGeom prst="rect">
            <a:avLst/>
          </a:prstGeom>
        </p:spPr>
        <p:txBody>
          <a:bodyPr vert="horz" wrap="square" lIns="91440" tIns="45720" rIns="91440" bIns="45720" numCol="1" anchor="ctr" anchorCtr="0" compatLnSpc="1">
            <a:prstTxWarp prst="textNoShape">
              <a:avLst/>
            </a:prstTxWarp>
          </a:bodyPr>
          <a:lstStyle>
            <a:lvl1pPr algn="r">
              <a:defRPr sz="1000">
                <a:solidFill>
                  <a:srgbClr val="000000"/>
                </a:solidFill>
                <a:latin typeface="Calibri" charset="0"/>
                <a:ea typeface="ヒラギノ角ゴ Pro W3" charset="-128"/>
                <a:cs typeface="ヒラギノ角ゴ Pro W3" charset="-128"/>
              </a:defRPr>
            </a:lvl1pPr>
          </a:lstStyle>
          <a:p>
            <a:pPr>
              <a:defRPr/>
            </a:pPr>
            <a:fld id="{2DCE6D5B-4AB6-3147-B0D9-B784D301F899}" type="slidenum">
              <a:rPr lang="en-US" smtClean="0"/>
              <a:pPr>
                <a:defRPr/>
              </a:pPr>
              <a:t>‹#›</a:t>
            </a:fld>
            <a:endParaRPr lang="en-US" dirty="0"/>
          </a:p>
        </p:txBody>
      </p:sp>
      <p:sp>
        <p:nvSpPr>
          <p:cNvPr id="1028" name="Title Placeholder 8"/>
          <p:cNvSpPr>
            <a:spLocks noGrp="1"/>
          </p:cNvSpPr>
          <p:nvPr>
            <p:ph type="title"/>
          </p:nvPr>
        </p:nvSpPr>
        <p:spPr bwMode="auto">
          <a:xfrm>
            <a:off x="1612905" y="160339"/>
            <a:ext cx="9055100" cy="615951"/>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a:t>
            </a:r>
          </a:p>
        </p:txBody>
      </p:sp>
      <p:pic>
        <p:nvPicPr>
          <p:cNvPr id="1029" name="Picture 9" descr="NASA Meatball.png"/>
          <p:cNvPicPr>
            <a:picLocks noChangeAspect="1"/>
          </p:cNvPicPr>
          <p:nvPr userDrawn="1"/>
        </p:nvPicPr>
        <p:blipFill>
          <a:blip r:embed="rId5" cstate="email">
            <a:extLst>
              <a:ext uri="{28A0092B-C50C-407E-A947-70E740481C1C}">
                <a14:useLocalDpi xmlns:a14="http://schemas.microsoft.com/office/drawing/2010/main"/>
              </a:ext>
            </a:extLst>
          </a:blip>
          <a:srcRect/>
          <a:stretch>
            <a:fillRect/>
          </a:stretch>
        </p:blipFill>
        <p:spPr bwMode="auto">
          <a:xfrm>
            <a:off x="11053842" y="146053"/>
            <a:ext cx="1057724" cy="835025"/>
          </a:xfrm>
          <a:prstGeom prst="rect">
            <a:avLst/>
          </a:prstGeom>
          <a:noFill/>
          <a:ln w="9525">
            <a:noFill/>
            <a:miter lim="800000"/>
            <a:headEnd/>
            <a:tailEnd/>
          </a:ln>
        </p:spPr>
      </p:pic>
      <p:cxnSp>
        <p:nvCxnSpPr>
          <p:cNvPr id="12" name="Straight Connector 11"/>
          <p:cNvCxnSpPr>
            <a:cxnSpLocks noChangeShapeType="1"/>
          </p:cNvCxnSpPr>
          <p:nvPr userDrawn="1"/>
        </p:nvCxnSpPr>
        <p:spPr bwMode="auto">
          <a:xfrm>
            <a:off x="1612905" y="979489"/>
            <a:ext cx="9055100" cy="1587"/>
          </a:xfrm>
          <a:prstGeom prst="line">
            <a:avLst/>
          </a:prstGeom>
          <a:noFill/>
          <a:ln w="25400">
            <a:solidFill>
              <a:schemeClr val="accent1"/>
            </a:solidFill>
            <a:round/>
            <a:headEnd/>
            <a:tailEnd/>
          </a:ln>
          <a:effectLst>
            <a:outerShdw dist="20000" dir="5400000" rotWithShape="0">
              <a:srgbClr val="808080">
                <a:alpha val="37999"/>
              </a:srgbClr>
            </a:outerShdw>
          </a:effectLst>
        </p:spPr>
      </p:cxnSp>
      <p:pic>
        <p:nvPicPr>
          <p:cNvPr id="10" name="Picture 9" descr="SAGE III LOGO no Latin.png"/>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320271" y="160340"/>
            <a:ext cx="906795" cy="937001"/>
          </a:xfrm>
          <a:prstGeom prst="rect">
            <a:avLst/>
          </a:prstGeom>
        </p:spPr>
      </p:pic>
      <p:sp>
        <p:nvSpPr>
          <p:cNvPr id="13" name="Date Placeholder 12"/>
          <p:cNvSpPr>
            <a:spLocks noGrp="1"/>
          </p:cNvSpPr>
          <p:nvPr>
            <p:ph type="dt" sz="half" idx="2"/>
          </p:nvPr>
        </p:nvSpPr>
        <p:spPr>
          <a:xfrm>
            <a:off x="190500" y="6492876"/>
            <a:ext cx="2844800" cy="365125"/>
          </a:xfrm>
          <a:prstGeom prst="rect">
            <a:avLst/>
          </a:prstGeom>
        </p:spPr>
        <p:txBody>
          <a:bodyPr vert="horz" lIns="91440" tIns="45720" rIns="91440" bIns="45720" rtlCol="0" anchor="ctr"/>
          <a:lstStyle>
            <a:lvl1pPr algn="l">
              <a:defRPr sz="1200" baseline="0">
                <a:solidFill>
                  <a:schemeClr val="tx1"/>
                </a:solidFill>
              </a:defRPr>
            </a:lvl1pPr>
          </a:lstStyle>
          <a:p>
            <a:fld id="{A9E79D4F-B57E-1C4E-8EE1-3B4427408A1A}" type="datetime4">
              <a:rPr lang="en-US" smtClean="0"/>
              <a:pPr/>
              <a:t>June 18, 2019</a:t>
            </a:fld>
            <a:endParaRPr lang="en-US" dirty="0"/>
          </a:p>
        </p:txBody>
      </p:sp>
    </p:spTree>
    <p:extLst>
      <p:ext uri="{BB962C8B-B14F-4D97-AF65-F5344CB8AC3E}">
        <p14:creationId xmlns:p14="http://schemas.microsoft.com/office/powerpoint/2010/main" val="2112172072"/>
      </p:ext>
    </p:extLst>
  </p:cSld>
  <p:clrMap bg1="lt1" tx1="dk1" bg2="lt2" tx2="dk2" accent1="accent1" accent2="accent2" accent3="accent3" accent4="accent4" accent5="accent5" accent6="accent6" hlink="hlink" folHlink="folHlink"/>
  <p:sldLayoutIdLst>
    <p:sldLayoutId id="2147483674" r:id="rId1"/>
    <p:sldLayoutId id="2147483675" r:id="rId2"/>
  </p:sldLayoutIdLst>
  <p:hf hdr="0" ftr="0"/>
  <p:txStyles>
    <p:titleStyle>
      <a:lvl1pPr algn="ctr" rtl="0" eaLnBrk="0" fontAlgn="base" hangingPunct="0">
        <a:spcBef>
          <a:spcPct val="0"/>
        </a:spcBef>
        <a:spcAft>
          <a:spcPct val="0"/>
        </a:spcAft>
        <a:defRPr sz="3200" b="1" kern="1200">
          <a:solidFill>
            <a:srgbClr val="000090"/>
          </a:solidFill>
          <a:latin typeface="Arial"/>
          <a:ea typeface="ヒラギノ角ゴ Pro W3" pitchFamily="-109" charset="-128"/>
          <a:cs typeface="Arial"/>
        </a:defRPr>
      </a:lvl1pPr>
      <a:lvl2pPr algn="ctr" rtl="0" eaLnBrk="0" fontAlgn="base" hangingPunct="0">
        <a:spcBef>
          <a:spcPct val="0"/>
        </a:spcBef>
        <a:spcAft>
          <a:spcPct val="0"/>
        </a:spcAft>
        <a:defRPr sz="2800" b="1">
          <a:solidFill>
            <a:srgbClr val="000090"/>
          </a:solidFill>
          <a:latin typeface="Calibri" pitchFamily="34" charset="0"/>
          <a:ea typeface="ヒラギノ角ゴ Pro W3" pitchFamily="-109" charset="-128"/>
          <a:cs typeface="ヒラギノ角ゴ Pro W3" pitchFamily="-109" charset="-128"/>
        </a:defRPr>
      </a:lvl2pPr>
      <a:lvl3pPr algn="ctr" rtl="0" eaLnBrk="0" fontAlgn="base" hangingPunct="0">
        <a:spcBef>
          <a:spcPct val="0"/>
        </a:spcBef>
        <a:spcAft>
          <a:spcPct val="0"/>
        </a:spcAft>
        <a:defRPr sz="2800" b="1">
          <a:solidFill>
            <a:srgbClr val="000090"/>
          </a:solidFill>
          <a:latin typeface="Calibri" pitchFamily="34" charset="0"/>
          <a:ea typeface="ヒラギノ角ゴ Pro W3" pitchFamily="-109" charset="-128"/>
          <a:cs typeface="ヒラギノ角ゴ Pro W3" pitchFamily="-109" charset="-128"/>
        </a:defRPr>
      </a:lvl3pPr>
      <a:lvl4pPr algn="ctr" rtl="0" eaLnBrk="0" fontAlgn="base" hangingPunct="0">
        <a:spcBef>
          <a:spcPct val="0"/>
        </a:spcBef>
        <a:spcAft>
          <a:spcPct val="0"/>
        </a:spcAft>
        <a:defRPr sz="2800" b="1">
          <a:solidFill>
            <a:srgbClr val="000090"/>
          </a:solidFill>
          <a:latin typeface="Calibri" pitchFamily="34" charset="0"/>
          <a:ea typeface="ヒラギノ角ゴ Pro W3" pitchFamily="-109" charset="-128"/>
          <a:cs typeface="ヒラギノ角ゴ Pro W3" pitchFamily="-109" charset="-128"/>
        </a:defRPr>
      </a:lvl4pPr>
      <a:lvl5pPr algn="ctr" rtl="0" eaLnBrk="0" fontAlgn="base" hangingPunct="0">
        <a:spcBef>
          <a:spcPct val="0"/>
        </a:spcBef>
        <a:spcAft>
          <a:spcPct val="0"/>
        </a:spcAft>
        <a:defRPr sz="2800" b="1">
          <a:solidFill>
            <a:srgbClr val="000090"/>
          </a:solidFill>
          <a:latin typeface="Calibri" pitchFamily="34" charset="0"/>
          <a:ea typeface="ヒラギノ角ゴ Pro W3" pitchFamily="-109" charset="-128"/>
          <a:cs typeface="ヒラギノ角ゴ Pro W3" pitchFamily="-109" charset="-128"/>
        </a:defRPr>
      </a:lvl5pPr>
      <a:lvl6pPr marL="457178" algn="ctr" rtl="0" fontAlgn="base">
        <a:spcBef>
          <a:spcPct val="0"/>
        </a:spcBef>
        <a:spcAft>
          <a:spcPct val="0"/>
        </a:spcAft>
        <a:defRPr sz="3600" b="1">
          <a:solidFill>
            <a:schemeClr val="bg1"/>
          </a:solidFill>
          <a:latin typeface="Calibri" pitchFamily="34" charset="0"/>
        </a:defRPr>
      </a:lvl6pPr>
      <a:lvl7pPr marL="914354" algn="ctr" rtl="0" fontAlgn="base">
        <a:spcBef>
          <a:spcPct val="0"/>
        </a:spcBef>
        <a:spcAft>
          <a:spcPct val="0"/>
        </a:spcAft>
        <a:defRPr sz="3600" b="1">
          <a:solidFill>
            <a:schemeClr val="bg1"/>
          </a:solidFill>
          <a:latin typeface="Calibri" pitchFamily="34" charset="0"/>
        </a:defRPr>
      </a:lvl7pPr>
      <a:lvl8pPr marL="1371532" algn="ctr" rtl="0" fontAlgn="base">
        <a:spcBef>
          <a:spcPct val="0"/>
        </a:spcBef>
        <a:spcAft>
          <a:spcPct val="0"/>
        </a:spcAft>
        <a:defRPr sz="3600" b="1">
          <a:solidFill>
            <a:schemeClr val="bg1"/>
          </a:solidFill>
          <a:latin typeface="Calibri" pitchFamily="34" charset="0"/>
        </a:defRPr>
      </a:lvl8pPr>
      <a:lvl9pPr marL="1828709" algn="ctr" rtl="0" fontAlgn="base">
        <a:spcBef>
          <a:spcPct val="0"/>
        </a:spcBef>
        <a:spcAft>
          <a:spcPct val="0"/>
        </a:spcAft>
        <a:defRPr sz="3600" b="1">
          <a:solidFill>
            <a:schemeClr val="bg1"/>
          </a:solidFill>
          <a:latin typeface="Calibri" pitchFamily="34" charset="0"/>
        </a:defRPr>
      </a:lvl9pPr>
    </p:titleStyle>
    <p:bodyStyle>
      <a:lvl1pPr marL="342882" indent="-342882" algn="l" rtl="0" eaLnBrk="0" fontAlgn="base" hangingPunct="0">
        <a:spcBef>
          <a:spcPct val="20000"/>
        </a:spcBef>
        <a:spcAft>
          <a:spcPct val="0"/>
        </a:spcAft>
        <a:buClr>
          <a:srgbClr val="C00000"/>
        </a:buClr>
        <a:buFont typeface="Wingdings" pitchFamily="29" charset="2"/>
        <a:buChar char="Ø"/>
        <a:defRPr sz="2800" b="1" kern="1200">
          <a:solidFill>
            <a:schemeClr val="tx1"/>
          </a:solidFill>
          <a:latin typeface="+mn-lt"/>
          <a:ea typeface="ヒラギノ角ゴ Pro W3" pitchFamily="-109" charset="-128"/>
          <a:cs typeface="ヒラギノ角ゴ Pro W3" pitchFamily="-109" charset="-128"/>
        </a:defRPr>
      </a:lvl1pPr>
      <a:lvl2pPr marL="742913" indent="-285737" algn="l" rtl="0" eaLnBrk="0" fontAlgn="base" hangingPunct="0">
        <a:spcBef>
          <a:spcPct val="20000"/>
        </a:spcBef>
        <a:spcAft>
          <a:spcPct val="0"/>
        </a:spcAft>
        <a:buClr>
          <a:srgbClr val="0000CC"/>
        </a:buClr>
        <a:buFont typeface="Arial" pitchFamily="29" charset="0"/>
        <a:buChar char="•"/>
        <a:defRPr sz="2400" kern="1200">
          <a:solidFill>
            <a:schemeClr val="tx1"/>
          </a:solidFill>
          <a:latin typeface="+mn-lt"/>
          <a:ea typeface="ヒラギノ角ゴ Pro W3" pitchFamily="-109" charset="-128"/>
          <a:cs typeface="+mn-cs"/>
        </a:defRPr>
      </a:lvl2pPr>
      <a:lvl3pPr marL="1142942" indent="-228589" algn="l" rtl="0" eaLnBrk="0" fontAlgn="base" hangingPunct="0">
        <a:spcBef>
          <a:spcPct val="20000"/>
        </a:spcBef>
        <a:spcAft>
          <a:spcPct val="0"/>
        </a:spcAft>
        <a:buFont typeface="Wingdings" pitchFamily="29" charset="2"/>
        <a:buChar char="§"/>
        <a:defRPr sz="2000" kern="1200">
          <a:solidFill>
            <a:schemeClr val="tx1"/>
          </a:solidFill>
          <a:latin typeface="+mn-lt"/>
          <a:ea typeface="ＭＳ Ｐゴシック" pitchFamily="-105" charset="-128"/>
          <a:cs typeface="ＭＳ Ｐゴシック" pitchFamily="-105" charset="-128"/>
        </a:defRPr>
      </a:lvl3pPr>
      <a:lvl4pPr marL="1600120" indent="-228589" algn="l" rtl="0" eaLnBrk="0" fontAlgn="base" hangingPunct="0">
        <a:spcBef>
          <a:spcPct val="20000"/>
        </a:spcBef>
        <a:spcAft>
          <a:spcPct val="0"/>
        </a:spcAft>
        <a:buFont typeface="Courier New" pitchFamily="29" charset="0"/>
        <a:buChar char="o"/>
        <a:defRPr kern="1200">
          <a:solidFill>
            <a:schemeClr val="tx1"/>
          </a:solidFill>
          <a:latin typeface="+mn-lt"/>
          <a:ea typeface="ＭＳ Ｐゴシック" pitchFamily="-105" charset="-128"/>
          <a:cs typeface="+mn-cs"/>
        </a:defRPr>
      </a:lvl4pPr>
      <a:lvl5pPr marL="2057298" indent="-228589" algn="l" rtl="0" eaLnBrk="0" fontAlgn="base" hangingPunct="0">
        <a:spcBef>
          <a:spcPct val="20000"/>
        </a:spcBef>
        <a:spcAft>
          <a:spcPct val="0"/>
        </a:spcAft>
        <a:buFont typeface="Arial" pitchFamily="29" charset="0"/>
        <a:buChar char="•"/>
        <a:defRPr kern="1200">
          <a:solidFill>
            <a:schemeClr val="tx1"/>
          </a:solidFill>
          <a:latin typeface="+mn-lt"/>
          <a:ea typeface="ヒラギノ角ゴ Pro W3" charset="-128"/>
          <a:cs typeface="ヒラギノ角ゴ Pro W3" charset="-128"/>
        </a:defRPr>
      </a:lvl5pPr>
      <a:lvl6pPr marL="2514474" indent="-228589" algn="l" defTabSz="914354"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52" indent="-228589" algn="l" defTabSz="914354"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29" indent="-228589" algn="l" defTabSz="914354"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06" indent="-228589" algn="l" defTabSz="914354"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7.png"/><Relationship Id="rId7" Type="http://schemas.openxmlformats.org/officeDocument/2006/relationships/diagramColors" Target="../diagrams/colors1.xml"/><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4.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7.png"/><Relationship Id="rId7" Type="http://schemas.openxmlformats.org/officeDocument/2006/relationships/diagramColors" Target="../diagrams/colors2.xml"/><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 Id="rId9" Type="http://schemas.openxmlformats.org/officeDocument/2006/relationships/image" Target="../media/image8.png"/></Relationships>
</file>

<file path=ppt/slides/_rels/slide5.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7.png"/><Relationship Id="rId7" Type="http://schemas.openxmlformats.org/officeDocument/2006/relationships/diagramColors" Target="../diagrams/colors3.xml"/><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 Id="rId9" Type="http://schemas.openxmlformats.org/officeDocument/2006/relationships/image" Target="../media/image9.png"/></Relationships>
</file>

<file path=ppt/slides/_rels/slide6.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7.png"/><Relationship Id="rId7" Type="http://schemas.openxmlformats.org/officeDocument/2006/relationships/diagramColors" Target="../diagrams/colors4.xml"/><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diagramQuickStyle" Target="../diagrams/quickStyle4.xml"/><Relationship Id="rId5" Type="http://schemas.openxmlformats.org/officeDocument/2006/relationships/diagramLayout" Target="../diagrams/layout4.xml"/><Relationship Id="rId10" Type="http://schemas.openxmlformats.org/officeDocument/2006/relationships/image" Target="../media/image11.png"/><Relationship Id="rId4" Type="http://schemas.openxmlformats.org/officeDocument/2006/relationships/diagramData" Target="../diagrams/data4.xml"/><Relationship Id="rId9" Type="http://schemas.openxmlformats.org/officeDocument/2006/relationships/image" Target="../media/image10.png"/></Relationships>
</file>

<file path=ppt/slides/_rels/slide7.xml.rels><?xml version="1.0" encoding="UTF-8" standalone="yes"?>
<Relationships xmlns="http://schemas.openxmlformats.org/package/2006/relationships"><Relationship Id="rId8" Type="http://schemas.openxmlformats.org/officeDocument/2006/relationships/diagramQuickStyle" Target="../diagrams/quickStyle5.xml"/><Relationship Id="rId3" Type="http://schemas.openxmlformats.org/officeDocument/2006/relationships/slideLayout" Target="../slideLayouts/slideLayout1.xml"/><Relationship Id="rId7" Type="http://schemas.openxmlformats.org/officeDocument/2006/relationships/diagramLayout" Target="../diagrams/layout5.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diagramData" Target="../diagrams/data5.xml"/><Relationship Id="rId11" Type="http://schemas.openxmlformats.org/officeDocument/2006/relationships/image" Target="../media/image12.png"/><Relationship Id="rId5" Type="http://schemas.openxmlformats.org/officeDocument/2006/relationships/image" Target="../media/image7.png"/><Relationship Id="rId10" Type="http://schemas.microsoft.com/office/2007/relationships/diagramDrawing" Target="../diagrams/drawing5.xml"/><Relationship Id="rId4" Type="http://schemas.openxmlformats.org/officeDocument/2006/relationships/image" Target="../media/image6.png"/><Relationship Id="rId9" Type="http://schemas.openxmlformats.org/officeDocument/2006/relationships/diagramColors" Target="../diagrams/colors5.xml"/></Relationships>
</file>

<file path=ppt/slides/_rels/slide8.xml.rels><?xml version="1.0" encoding="UTF-8" standalone="yes"?>
<Relationships xmlns="http://schemas.openxmlformats.org/package/2006/relationships"><Relationship Id="rId8" Type="http://schemas.microsoft.com/office/2007/relationships/diagramDrawing" Target="../diagrams/drawing6.xml"/><Relationship Id="rId3" Type="http://schemas.openxmlformats.org/officeDocument/2006/relationships/slideLayout" Target="../slideLayouts/slideLayout1.xml"/><Relationship Id="rId7" Type="http://schemas.openxmlformats.org/officeDocument/2006/relationships/diagramColors" Target="../diagrams/colors6.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diagramQuickStyle" Target="../diagrams/quickStyle6.xml"/><Relationship Id="rId11" Type="http://schemas.openxmlformats.org/officeDocument/2006/relationships/image" Target="../media/image13.png"/><Relationship Id="rId5" Type="http://schemas.openxmlformats.org/officeDocument/2006/relationships/diagramLayout" Target="../diagrams/layout6.xml"/><Relationship Id="rId10" Type="http://schemas.openxmlformats.org/officeDocument/2006/relationships/image" Target="../media/image7.png"/><Relationship Id="rId4" Type="http://schemas.openxmlformats.org/officeDocument/2006/relationships/diagramData" Target="../diagrams/data6.xml"/><Relationship Id="rId9" Type="http://schemas.openxmlformats.org/officeDocument/2006/relationships/image" Target="../media/image6.png"/></Relationships>
</file>

<file path=ppt/slides/_rels/slide9.xml.rels><?xml version="1.0" encoding="UTF-8" standalone="yes"?>
<Relationships xmlns="http://schemas.openxmlformats.org/package/2006/relationships"><Relationship Id="rId8" Type="http://schemas.microsoft.com/office/2007/relationships/diagramDrawing" Target="../diagrams/drawing7.xml"/><Relationship Id="rId3" Type="http://schemas.openxmlformats.org/officeDocument/2006/relationships/image" Target="../media/image7.png"/><Relationship Id="rId7" Type="http://schemas.openxmlformats.org/officeDocument/2006/relationships/diagramColors" Target="../diagrams/colors7.xml"/><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diagramQuickStyle" Target="../diagrams/quickStyle7.xml"/><Relationship Id="rId5" Type="http://schemas.openxmlformats.org/officeDocument/2006/relationships/diagramLayout" Target="../diagrams/layout7.xml"/><Relationship Id="rId4" Type="http://schemas.openxmlformats.org/officeDocument/2006/relationships/diagramData" Target="../diagrams/data7.xml"/><Relationship Id="rId9" Type="http://schemas.openxmlformats.org/officeDocument/2006/relationships/image" Target="../media/image1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extBox 2"/>
          <p:cNvSpPr txBox="1">
            <a:spLocks noChangeArrowheads="1"/>
          </p:cNvSpPr>
          <p:nvPr/>
        </p:nvSpPr>
        <p:spPr bwMode="auto">
          <a:xfrm>
            <a:off x="3590507" y="3690705"/>
            <a:ext cx="8169275" cy="1410707"/>
          </a:xfrm>
          <a:prstGeom prst="rect">
            <a:avLst/>
          </a:prstGeom>
          <a:noFill/>
          <a:ln w="9525">
            <a:noFill/>
            <a:miter lim="800000"/>
            <a:headEnd/>
            <a:tailEnd/>
          </a:ln>
        </p:spPr>
        <p:txBody>
          <a:bodyPr>
            <a:prstTxWarp prst="textNoShape">
              <a:avLst/>
            </a:prstTxWarp>
            <a:spAutoFit/>
          </a:bodyPr>
          <a:lstStyle/>
          <a:p>
            <a:pPr algn="r" defTabSz="1219170" fontAlgn="base">
              <a:spcBef>
                <a:spcPts val="600"/>
              </a:spcBef>
              <a:spcAft>
                <a:spcPct val="0"/>
              </a:spcAft>
            </a:pPr>
            <a:r>
              <a:rPr lang="en-US" sz="1867" b="1" dirty="0">
                <a:solidFill>
                  <a:prstClr val="white">
                    <a:lumMod val="95000"/>
                  </a:prstClr>
                </a:solidFill>
                <a:latin typeface="Helvetica Neue" panose="02000503000000020004" pitchFamily="2" charset="0"/>
                <a:ea typeface="Helvetica Neue" panose="02000503000000020004" pitchFamily="2" charset="0"/>
                <a:cs typeface="Helvetica Neue" panose="02000503000000020004" pitchFamily="2" charset="0"/>
              </a:rPr>
              <a:t>The SAGE III/ISS Lunar Algorithm</a:t>
            </a:r>
          </a:p>
          <a:p>
            <a:pPr algn="r" defTabSz="1219170" fontAlgn="base">
              <a:spcBef>
                <a:spcPts val="600"/>
              </a:spcBef>
              <a:spcAft>
                <a:spcPct val="0"/>
              </a:spcAft>
            </a:pPr>
            <a:endParaRPr lang="en-US" sz="2000" b="1" dirty="0">
              <a:solidFill>
                <a:srgbClr val="EF9337"/>
              </a:solidFill>
              <a:latin typeface="Helvetica Neue" panose="02000503000000020004" pitchFamily="2" charset="0"/>
              <a:ea typeface="Helvetica Neue" panose="02000503000000020004" pitchFamily="2" charset="0"/>
              <a:cs typeface="Helvetica Neue" panose="02000503000000020004" pitchFamily="2" charset="0"/>
            </a:endParaRPr>
          </a:p>
          <a:p>
            <a:pPr algn="r" defTabSz="1219170" fontAlgn="base">
              <a:spcBef>
                <a:spcPts val="600"/>
              </a:spcBef>
              <a:spcAft>
                <a:spcPct val="0"/>
              </a:spcAft>
            </a:pPr>
            <a:r>
              <a:rPr lang="en-US" sz="1600" b="1" dirty="0">
                <a:solidFill>
                  <a:srgbClr val="EF9337"/>
                </a:solidFill>
                <a:latin typeface="Helvetica Neue" panose="02000503000000020004" pitchFamily="2" charset="0"/>
                <a:ea typeface="Helvetica Neue" panose="02000503000000020004" pitchFamily="2" charset="0"/>
                <a:cs typeface="Helvetica Neue" panose="02000503000000020004" pitchFamily="2" charset="0"/>
              </a:rPr>
              <a:t>Robbie Manion</a:t>
            </a:r>
          </a:p>
          <a:p>
            <a:pPr algn="r" defTabSz="1219170" fontAlgn="base">
              <a:spcBef>
                <a:spcPts val="600"/>
              </a:spcBef>
              <a:spcAft>
                <a:spcPct val="0"/>
              </a:spcAft>
            </a:pPr>
            <a:r>
              <a:rPr lang="en-US" sz="1600" b="1" dirty="0">
                <a:solidFill>
                  <a:srgbClr val="EF9337"/>
                </a:solidFill>
                <a:latin typeface="Helvetica Neue" panose="02000503000000020004" pitchFamily="2" charset="0"/>
                <a:ea typeface="Helvetica Neue" panose="02000503000000020004" pitchFamily="2" charset="0"/>
                <a:cs typeface="Helvetica Neue" panose="02000503000000020004" pitchFamily="2" charset="0"/>
              </a:rPr>
              <a:t>October 2018</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3F7FB"/>
        </a:solidFill>
        <a:effectLst/>
      </p:bgPr>
    </p:bg>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1C9C014B-6DB1-4B13-B558-F9D8A2526D59}"/>
              </a:ext>
            </a:extLst>
          </p:cNvPr>
          <p:cNvSpPr/>
          <p:nvPr/>
        </p:nvSpPr>
        <p:spPr>
          <a:xfrm>
            <a:off x="81224" y="97048"/>
            <a:ext cx="11998813" cy="6249036"/>
          </a:xfrm>
          <a:prstGeom prst="roundRect">
            <a:avLst>
              <a:gd name="adj" fmla="val 3365"/>
            </a:avLst>
          </a:prstGeom>
          <a:blipFill>
            <a:blip r:embed="rId2" cstate="email">
              <a:extLst>
                <a:ext uri="{28A0092B-C50C-407E-A947-70E740481C1C}">
                  <a14:useLocalDpi xmlns:a14="http://schemas.microsoft.com/office/drawing/2010/main"/>
                </a:ext>
              </a:extLst>
            </a:blip>
            <a:stretch>
              <a:fillRect/>
            </a:stretch>
          </a:blipFill>
          <a:ln>
            <a:solidFill>
              <a:schemeClr val="tx2">
                <a:lumMod val="40000"/>
                <a:lumOff val="6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238759FB-4CF7-4118-A917-14975E114314}"/>
              </a:ext>
            </a:extLst>
          </p:cNvPr>
          <p:cNvSpPr txBox="1"/>
          <p:nvPr/>
        </p:nvSpPr>
        <p:spPr>
          <a:xfrm>
            <a:off x="111963" y="2700638"/>
            <a:ext cx="11968074" cy="1021977"/>
          </a:xfrm>
          <a:prstGeom prst="rect">
            <a:avLst/>
          </a:prstGeom>
          <a:noFill/>
        </p:spPr>
        <p:txBody>
          <a:bodyPr wrap="square" rtlCol="0" anchor="ctr" anchorCtr="0">
            <a:noAutofit/>
          </a:bodyPr>
          <a:lstStyle/>
          <a:p>
            <a:pPr algn="ctr" defTabSz="2403546">
              <a:tabLst>
                <a:tab pos="26684288" algn="l"/>
              </a:tabLst>
            </a:pPr>
            <a:r>
              <a:rPr lang="en-US" sz="4800" dirty="0">
                <a:gradFill>
                  <a:gsLst>
                    <a:gs pos="0">
                      <a:sysClr val="window" lastClr="FFFFFF">
                        <a:lumMod val="99000"/>
                        <a:lumOff val="1000"/>
                      </a:sysClr>
                    </a:gs>
                    <a:gs pos="47000">
                      <a:sysClr val="window" lastClr="FFFFFF"/>
                    </a:gs>
                    <a:gs pos="85000">
                      <a:sysClr val="window" lastClr="FFFFFF">
                        <a:lumMod val="95000"/>
                      </a:sysClr>
                    </a:gs>
                    <a:gs pos="100000">
                      <a:sysClr val="window" lastClr="FFFFFF">
                        <a:lumMod val="85000"/>
                      </a:sysClr>
                    </a:gs>
                  </a:gsLst>
                  <a:path path="circle">
                    <a:fillToRect l="50000" t="50000" r="50000" b="50000"/>
                  </a:path>
                </a:gradFill>
                <a:cs typeface="Helvetica" pitchFamily="34" charset="0"/>
              </a:rPr>
              <a:t>The SAGE III/ISS Lunar Algorithm</a:t>
            </a:r>
          </a:p>
        </p:txBody>
      </p:sp>
      <p:pic>
        <p:nvPicPr>
          <p:cNvPr id="12" name="Picture 6" descr="C:\Users\rmanion\Documents\presentations\sage3_iss_logo.png">
            <a:extLst>
              <a:ext uri="{FF2B5EF4-FFF2-40B4-BE49-F238E27FC236}">
                <a16:creationId xmlns:a16="http://schemas.microsoft.com/office/drawing/2014/main" id="{A8653F6D-5181-469A-AD3F-D53967116C50}"/>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11704" y="219256"/>
            <a:ext cx="700190" cy="780190"/>
          </a:xfrm>
          <a:prstGeom prst="rect">
            <a:avLst/>
          </a:prstGeom>
          <a:noFill/>
        </p:spPr>
      </p:pic>
      <p:pic>
        <p:nvPicPr>
          <p:cNvPr id="13" name="Picture 7" descr="C:\Users\rmanion\Documents\presentations\NASA_logo.png">
            <a:extLst>
              <a:ext uri="{FF2B5EF4-FFF2-40B4-BE49-F238E27FC236}">
                <a16:creationId xmlns:a16="http://schemas.microsoft.com/office/drawing/2014/main" id="{C6315460-A96C-4D77-A61B-5260081B4C7D}"/>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1074962" y="213101"/>
            <a:ext cx="905334" cy="748958"/>
          </a:xfrm>
          <a:prstGeom prst="rect">
            <a:avLst/>
          </a:prstGeom>
          <a:noFill/>
        </p:spPr>
      </p:pic>
      <p:sp>
        <p:nvSpPr>
          <p:cNvPr id="22" name="Rectangle: Rounded Corners 21">
            <a:extLst>
              <a:ext uri="{FF2B5EF4-FFF2-40B4-BE49-F238E27FC236}">
                <a16:creationId xmlns:a16="http://schemas.microsoft.com/office/drawing/2014/main" id="{674CC346-30DC-45C3-A848-6E5474C2AA63}"/>
              </a:ext>
            </a:extLst>
          </p:cNvPr>
          <p:cNvSpPr/>
          <p:nvPr/>
        </p:nvSpPr>
        <p:spPr>
          <a:xfrm>
            <a:off x="81224" y="6438900"/>
            <a:ext cx="11998813" cy="326892"/>
          </a:xfrm>
          <a:prstGeom prst="roundRect">
            <a:avLst>
              <a:gd name="adj" fmla="val 33350"/>
            </a:avLst>
          </a:prstGeom>
          <a:solidFill>
            <a:schemeClr val="bg1"/>
          </a:solidFill>
          <a:ln>
            <a:solidFill>
              <a:schemeClr val="tx2">
                <a:lumMod val="40000"/>
                <a:lumOff val="6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85AE5F25-8DF6-4914-BE08-18ACFC1DBFA8}"/>
              </a:ext>
            </a:extLst>
          </p:cNvPr>
          <p:cNvSpPr txBox="1"/>
          <p:nvPr/>
        </p:nvSpPr>
        <p:spPr>
          <a:xfrm>
            <a:off x="180967" y="6438900"/>
            <a:ext cx="5662389" cy="326892"/>
          </a:xfrm>
          <a:prstGeom prst="rect">
            <a:avLst/>
          </a:prstGeom>
          <a:noFill/>
        </p:spPr>
        <p:txBody>
          <a:bodyPr wrap="square" rtlCol="0" anchor="ctr" anchorCtr="0">
            <a:normAutofit/>
          </a:bodyPr>
          <a:lstStyle/>
          <a:p>
            <a:r>
              <a:rPr lang="en-US" sz="1400" dirty="0"/>
              <a:t>The SAGE III/ISS Lunar Algorithm</a:t>
            </a:r>
          </a:p>
        </p:txBody>
      </p:sp>
      <p:sp>
        <p:nvSpPr>
          <p:cNvPr id="23" name="TextBox 22">
            <a:extLst>
              <a:ext uri="{FF2B5EF4-FFF2-40B4-BE49-F238E27FC236}">
                <a16:creationId xmlns:a16="http://schemas.microsoft.com/office/drawing/2014/main" id="{BE1FD8BD-8B4F-4F13-8636-7928658C4E37}"/>
              </a:ext>
            </a:extLst>
          </p:cNvPr>
          <p:cNvSpPr txBox="1"/>
          <p:nvPr/>
        </p:nvSpPr>
        <p:spPr>
          <a:xfrm>
            <a:off x="6348644" y="6438900"/>
            <a:ext cx="5631651" cy="326892"/>
          </a:xfrm>
          <a:prstGeom prst="rect">
            <a:avLst/>
          </a:prstGeom>
          <a:noFill/>
        </p:spPr>
        <p:txBody>
          <a:bodyPr wrap="square" rtlCol="0" anchor="ctr" anchorCtr="0">
            <a:normAutofit/>
          </a:bodyPr>
          <a:lstStyle/>
          <a:p>
            <a:pPr algn="r"/>
            <a:r>
              <a:rPr lang="en-US" sz="1400" dirty="0"/>
              <a:t>Robbie Manion | October 2018</a:t>
            </a:r>
          </a:p>
        </p:txBody>
      </p:sp>
      <p:sp>
        <p:nvSpPr>
          <p:cNvPr id="5" name="TextBox 4">
            <a:extLst>
              <a:ext uri="{FF2B5EF4-FFF2-40B4-BE49-F238E27FC236}">
                <a16:creationId xmlns:a16="http://schemas.microsoft.com/office/drawing/2014/main" id="{869959E2-851B-4732-AFA9-724C96813DFD}"/>
              </a:ext>
            </a:extLst>
          </p:cNvPr>
          <p:cNvSpPr txBox="1"/>
          <p:nvPr/>
        </p:nvSpPr>
        <p:spPr>
          <a:xfrm>
            <a:off x="5812617" y="6436351"/>
            <a:ext cx="536028" cy="331991"/>
          </a:xfrm>
          <a:prstGeom prst="rect">
            <a:avLst/>
          </a:prstGeom>
          <a:noFill/>
        </p:spPr>
        <p:txBody>
          <a:bodyPr wrap="square" rtlCol="0" anchor="ctr" anchorCtr="0">
            <a:normAutofit/>
          </a:bodyPr>
          <a:lstStyle/>
          <a:p>
            <a:pPr algn="ctr"/>
            <a:fld id="{20E46EF4-9B6F-4A6E-B054-2FE07A964A64}" type="slidenum">
              <a:rPr lang="en-US" sz="1200"/>
              <a:pPr algn="ctr"/>
              <a:t>2</a:t>
            </a:fld>
            <a:endParaRPr lang="en-US" sz="1200" dirty="0"/>
          </a:p>
        </p:txBody>
      </p:sp>
    </p:spTree>
    <p:extLst>
      <p:ext uri="{BB962C8B-B14F-4D97-AF65-F5344CB8AC3E}">
        <p14:creationId xmlns:p14="http://schemas.microsoft.com/office/powerpoint/2010/main" val="3662877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3F7FB"/>
        </a:solidFill>
        <a:effectLst/>
      </p:bgPr>
    </p:bg>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1C9C014B-6DB1-4B13-B558-F9D8A2526D59}"/>
              </a:ext>
            </a:extLst>
          </p:cNvPr>
          <p:cNvSpPr/>
          <p:nvPr/>
        </p:nvSpPr>
        <p:spPr>
          <a:xfrm>
            <a:off x="81224" y="87109"/>
            <a:ext cx="11998813" cy="1021977"/>
          </a:xfrm>
          <a:prstGeom prst="roundRect">
            <a:avLst/>
          </a:prstGeom>
          <a:gradFill>
            <a:gsLst>
              <a:gs pos="0">
                <a:sysClr val="window" lastClr="FFFFFF">
                  <a:lumMod val="99000"/>
                  <a:lumOff val="1000"/>
                </a:sysClr>
              </a:gs>
              <a:gs pos="47000">
                <a:sysClr val="window" lastClr="FFFFFF"/>
              </a:gs>
              <a:gs pos="85000">
                <a:sysClr val="window" lastClr="FFFFFF">
                  <a:lumMod val="95000"/>
                </a:sysClr>
              </a:gs>
              <a:gs pos="100000">
                <a:sysClr val="window" lastClr="FFFFFF">
                  <a:lumMod val="85000"/>
                </a:sysClr>
              </a:gs>
            </a:gsLst>
            <a:path path="circle">
              <a:fillToRect l="50000" t="50000" r="50000" b="50000"/>
            </a:path>
          </a:gradFill>
          <a:ln>
            <a:solidFill>
              <a:schemeClr val="tx2">
                <a:lumMod val="40000"/>
                <a:lumOff val="6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238759FB-4CF7-4118-A917-14975E114314}"/>
              </a:ext>
            </a:extLst>
          </p:cNvPr>
          <p:cNvSpPr txBox="1"/>
          <p:nvPr/>
        </p:nvSpPr>
        <p:spPr>
          <a:xfrm>
            <a:off x="2647431" y="98363"/>
            <a:ext cx="6691993" cy="1021977"/>
          </a:xfrm>
          <a:prstGeom prst="rect">
            <a:avLst/>
          </a:prstGeom>
          <a:noFill/>
        </p:spPr>
        <p:txBody>
          <a:bodyPr wrap="square" rtlCol="0" anchor="ctr" anchorCtr="0">
            <a:normAutofit/>
          </a:bodyPr>
          <a:lstStyle/>
          <a:p>
            <a:pPr algn="ctr" defTabSz="2403546">
              <a:tabLst>
                <a:tab pos="26684288" algn="l"/>
              </a:tabLst>
            </a:pPr>
            <a:r>
              <a:rPr lang="en-US" sz="3200" dirty="0">
                <a:cs typeface="Helvetica" pitchFamily="34" charset="0"/>
              </a:rPr>
              <a:t>Data</a:t>
            </a:r>
          </a:p>
        </p:txBody>
      </p:sp>
      <p:pic>
        <p:nvPicPr>
          <p:cNvPr id="12" name="Picture 6" descr="C:\Users\rmanion\Documents\presentations\sage3_iss_logo.png">
            <a:extLst>
              <a:ext uri="{FF2B5EF4-FFF2-40B4-BE49-F238E27FC236}">
                <a16:creationId xmlns:a16="http://schemas.microsoft.com/office/drawing/2014/main" id="{A8653F6D-5181-469A-AD3F-D53967116C50}"/>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11704" y="219256"/>
            <a:ext cx="700190" cy="780190"/>
          </a:xfrm>
          <a:prstGeom prst="rect">
            <a:avLst/>
          </a:prstGeom>
          <a:noFill/>
        </p:spPr>
      </p:pic>
      <p:pic>
        <p:nvPicPr>
          <p:cNvPr id="13" name="Picture 7" descr="C:\Users\rmanion\Documents\presentations\NASA_logo.png">
            <a:extLst>
              <a:ext uri="{FF2B5EF4-FFF2-40B4-BE49-F238E27FC236}">
                <a16:creationId xmlns:a16="http://schemas.microsoft.com/office/drawing/2014/main" id="{C6315460-A96C-4D77-A61B-5260081B4C7D}"/>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1074962" y="213101"/>
            <a:ext cx="905334" cy="748958"/>
          </a:xfrm>
          <a:prstGeom prst="rect">
            <a:avLst/>
          </a:prstGeom>
          <a:noFill/>
        </p:spPr>
      </p:pic>
      <p:sp>
        <p:nvSpPr>
          <p:cNvPr id="21" name="Rectangle: Rounded Corners 20">
            <a:extLst>
              <a:ext uri="{FF2B5EF4-FFF2-40B4-BE49-F238E27FC236}">
                <a16:creationId xmlns:a16="http://schemas.microsoft.com/office/drawing/2014/main" id="{5297E413-5DC6-463C-96E2-3E3559CE84B3}"/>
              </a:ext>
            </a:extLst>
          </p:cNvPr>
          <p:cNvSpPr/>
          <p:nvPr/>
        </p:nvSpPr>
        <p:spPr>
          <a:xfrm>
            <a:off x="81224" y="1210686"/>
            <a:ext cx="11998813" cy="4441728"/>
          </a:xfrm>
          <a:prstGeom prst="roundRect">
            <a:avLst>
              <a:gd name="adj" fmla="val 3907"/>
            </a:avLst>
          </a:prstGeom>
          <a:solidFill>
            <a:schemeClr val="bg1"/>
          </a:solidFill>
          <a:ln>
            <a:solidFill>
              <a:schemeClr val="tx2">
                <a:lumMod val="40000"/>
                <a:lumOff val="6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Rounded Corners 21">
            <a:extLst>
              <a:ext uri="{FF2B5EF4-FFF2-40B4-BE49-F238E27FC236}">
                <a16:creationId xmlns:a16="http://schemas.microsoft.com/office/drawing/2014/main" id="{674CC346-30DC-45C3-A848-6E5474C2AA63}"/>
              </a:ext>
            </a:extLst>
          </p:cNvPr>
          <p:cNvSpPr/>
          <p:nvPr/>
        </p:nvSpPr>
        <p:spPr>
          <a:xfrm>
            <a:off x="81224" y="6438900"/>
            <a:ext cx="11998813" cy="326892"/>
          </a:xfrm>
          <a:prstGeom prst="roundRect">
            <a:avLst>
              <a:gd name="adj" fmla="val 33350"/>
            </a:avLst>
          </a:prstGeom>
          <a:solidFill>
            <a:schemeClr val="bg1"/>
          </a:solidFill>
          <a:ln>
            <a:solidFill>
              <a:schemeClr val="tx2">
                <a:lumMod val="40000"/>
                <a:lumOff val="6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85AE5F25-8DF6-4914-BE08-18ACFC1DBFA8}"/>
              </a:ext>
            </a:extLst>
          </p:cNvPr>
          <p:cNvSpPr txBox="1"/>
          <p:nvPr/>
        </p:nvSpPr>
        <p:spPr>
          <a:xfrm>
            <a:off x="180967" y="6438900"/>
            <a:ext cx="5662389" cy="326892"/>
          </a:xfrm>
          <a:prstGeom prst="rect">
            <a:avLst/>
          </a:prstGeom>
          <a:noFill/>
        </p:spPr>
        <p:txBody>
          <a:bodyPr wrap="square" rtlCol="0" anchor="ctr" anchorCtr="0">
            <a:normAutofit/>
          </a:bodyPr>
          <a:lstStyle/>
          <a:p>
            <a:r>
              <a:rPr lang="en-US" sz="1400" dirty="0"/>
              <a:t>The SAGE III/ISS Lunar Algorithm</a:t>
            </a:r>
          </a:p>
        </p:txBody>
      </p:sp>
      <p:sp>
        <p:nvSpPr>
          <p:cNvPr id="23" name="TextBox 22">
            <a:extLst>
              <a:ext uri="{FF2B5EF4-FFF2-40B4-BE49-F238E27FC236}">
                <a16:creationId xmlns:a16="http://schemas.microsoft.com/office/drawing/2014/main" id="{BE1FD8BD-8B4F-4F13-8636-7928658C4E37}"/>
              </a:ext>
            </a:extLst>
          </p:cNvPr>
          <p:cNvSpPr txBox="1"/>
          <p:nvPr/>
        </p:nvSpPr>
        <p:spPr>
          <a:xfrm>
            <a:off x="6348644" y="6438900"/>
            <a:ext cx="5631651" cy="326892"/>
          </a:xfrm>
          <a:prstGeom prst="rect">
            <a:avLst/>
          </a:prstGeom>
          <a:noFill/>
        </p:spPr>
        <p:txBody>
          <a:bodyPr wrap="square" rtlCol="0" anchor="ctr" anchorCtr="0">
            <a:normAutofit/>
          </a:bodyPr>
          <a:lstStyle/>
          <a:p>
            <a:pPr algn="r"/>
            <a:r>
              <a:rPr lang="en-US" sz="1400" dirty="0"/>
              <a:t>Robbie Manion | October 2018</a:t>
            </a:r>
          </a:p>
        </p:txBody>
      </p:sp>
      <p:sp>
        <p:nvSpPr>
          <p:cNvPr id="5" name="TextBox 4">
            <a:extLst>
              <a:ext uri="{FF2B5EF4-FFF2-40B4-BE49-F238E27FC236}">
                <a16:creationId xmlns:a16="http://schemas.microsoft.com/office/drawing/2014/main" id="{869959E2-851B-4732-AFA9-724C96813DFD}"/>
              </a:ext>
            </a:extLst>
          </p:cNvPr>
          <p:cNvSpPr txBox="1"/>
          <p:nvPr/>
        </p:nvSpPr>
        <p:spPr>
          <a:xfrm>
            <a:off x="5812617" y="6436351"/>
            <a:ext cx="536028" cy="331991"/>
          </a:xfrm>
          <a:prstGeom prst="rect">
            <a:avLst/>
          </a:prstGeom>
          <a:noFill/>
        </p:spPr>
        <p:txBody>
          <a:bodyPr wrap="square" rtlCol="0" anchor="ctr" anchorCtr="0">
            <a:normAutofit/>
          </a:bodyPr>
          <a:lstStyle/>
          <a:p>
            <a:pPr algn="ctr"/>
            <a:fld id="{20E46EF4-9B6F-4A6E-B054-2FE07A964A64}" type="slidenum">
              <a:rPr lang="en-US" sz="1200"/>
              <a:pPr algn="ctr"/>
              <a:t>3</a:t>
            </a:fld>
            <a:endParaRPr lang="en-US" sz="1200" dirty="0"/>
          </a:p>
        </p:txBody>
      </p:sp>
      <p:graphicFrame>
        <p:nvGraphicFramePr>
          <p:cNvPr id="7" name="Diagram 6">
            <a:extLst>
              <a:ext uri="{FF2B5EF4-FFF2-40B4-BE49-F238E27FC236}">
                <a16:creationId xmlns:a16="http://schemas.microsoft.com/office/drawing/2014/main" id="{12A046C2-F75A-4011-AFB7-2B506D009B15}"/>
              </a:ext>
            </a:extLst>
          </p:cNvPr>
          <p:cNvGraphicFramePr/>
          <p:nvPr>
            <p:extLst>
              <p:ext uri="{D42A27DB-BD31-4B8C-83A1-F6EECF244321}">
                <p14:modId xmlns:p14="http://schemas.microsoft.com/office/powerpoint/2010/main" val="558107191"/>
              </p:ext>
            </p:extLst>
          </p:nvPr>
        </p:nvGraphicFramePr>
        <p:xfrm>
          <a:off x="211704" y="5754014"/>
          <a:ext cx="15234358" cy="63663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6" name="Rectangle 5">
            <a:extLst>
              <a:ext uri="{FF2B5EF4-FFF2-40B4-BE49-F238E27FC236}">
                <a16:creationId xmlns:a16="http://schemas.microsoft.com/office/drawing/2014/main" id="{026F04C5-D105-496F-A30B-47EC4729D05C}"/>
              </a:ext>
            </a:extLst>
          </p:cNvPr>
          <p:cNvSpPr/>
          <p:nvPr/>
        </p:nvSpPr>
        <p:spPr>
          <a:xfrm>
            <a:off x="0" y="5726064"/>
            <a:ext cx="182880" cy="692536"/>
          </a:xfrm>
          <a:prstGeom prst="rect">
            <a:avLst/>
          </a:prstGeom>
          <a:solidFill>
            <a:srgbClr val="F2F6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C471F466-8EC1-4D5B-B422-B0760C0CDFCC}"/>
              </a:ext>
            </a:extLst>
          </p:cNvPr>
          <p:cNvSpPr/>
          <p:nvPr/>
        </p:nvSpPr>
        <p:spPr>
          <a:xfrm>
            <a:off x="12009120" y="5726064"/>
            <a:ext cx="182880" cy="692536"/>
          </a:xfrm>
          <a:prstGeom prst="rect">
            <a:avLst/>
          </a:prstGeom>
          <a:solidFill>
            <a:srgbClr val="F2F6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F8090319-243A-4E61-BC06-B3FC2CDC3EB1}"/>
              </a:ext>
            </a:extLst>
          </p:cNvPr>
          <p:cNvSpPr txBox="1"/>
          <p:nvPr/>
        </p:nvSpPr>
        <p:spPr>
          <a:xfrm>
            <a:off x="81225" y="1205586"/>
            <a:ext cx="11998811" cy="4452161"/>
          </a:xfrm>
          <a:prstGeom prst="rect">
            <a:avLst/>
          </a:prstGeom>
          <a:noFill/>
        </p:spPr>
        <p:txBody>
          <a:bodyPr wrap="square" lIns="182880" tIns="182880" rIns="182880" bIns="182880" numCol="2" rtlCol="0">
            <a:normAutofit/>
          </a:bodyPr>
          <a:lstStyle/>
          <a:p>
            <a:pPr marL="285750" indent="-285750">
              <a:buFont typeface="Arial" panose="020B0604020202020204" pitchFamily="34" charset="0"/>
              <a:buChar char="•"/>
            </a:pPr>
            <a:r>
              <a:rPr lang="en-US" sz="2400" dirty="0"/>
              <a:t>Using the moon as a target</a:t>
            </a:r>
          </a:p>
          <a:p>
            <a:pPr marL="742950" lvl="1" indent="-285750">
              <a:buFont typeface="Arial" panose="020B0604020202020204" pitchFamily="34" charset="0"/>
              <a:buChar char="•"/>
            </a:pPr>
            <a:r>
              <a:rPr lang="en-US" sz="2400" dirty="0">
                <a:solidFill>
                  <a:srgbClr val="00B050"/>
                </a:solidFill>
              </a:rPr>
              <a:t>More geographical coverage</a:t>
            </a:r>
          </a:p>
          <a:p>
            <a:pPr marL="742950" lvl="1" indent="-285750">
              <a:buFont typeface="Arial" panose="020B0604020202020204" pitchFamily="34" charset="0"/>
              <a:buChar char="•"/>
            </a:pPr>
            <a:r>
              <a:rPr lang="en-US" sz="2400" dirty="0">
                <a:solidFill>
                  <a:srgbClr val="00B050"/>
                </a:solidFill>
              </a:rPr>
              <a:t>Monitor nighttime species</a:t>
            </a:r>
          </a:p>
          <a:p>
            <a:pPr marL="742950" lvl="1" indent="-285750">
              <a:buFont typeface="Arial" panose="020B0604020202020204" pitchFamily="34" charset="0"/>
              <a:buChar char="•"/>
            </a:pPr>
            <a:r>
              <a:rPr lang="en-US" sz="2400" dirty="0">
                <a:solidFill>
                  <a:srgbClr val="C00000"/>
                </a:solidFill>
              </a:rPr>
              <a:t>Illuminated portion of the moon varies in shape and brightness</a:t>
            </a:r>
          </a:p>
          <a:p>
            <a:pPr marL="742950" lvl="1" indent="-285750">
              <a:buFont typeface="Arial" panose="020B0604020202020204" pitchFamily="34" charset="0"/>
              <a:buChar char="•"/>
            </a:pPr>
            <a:r>
              <a:rPr lang="en-US" sz="2400" dirty="0">
                <a:solidFill>
                  <a:srgbClr val="C00000"/>
                </a:solidFill>
              </a:rPr>
              <a:t>Moon is not very bright overall</a:t>
            </a:r>
          </a:p>
          <a:p>
            <a:pPr marL="285750" indent="-285750">
              <a:buFont typeface="Arial" panose="020B0604020202020204" pitchFamily="34" charset="0"/>
              <a:buChar char="•"/>
            </a:pPr>
            <a:r>
              <a:rPr lang="en-US" sz="2400" dirty="0"/>
              <a:t>Instrumental field of view is increased for lunar events</a:t>
            </a:r>
          </a:p>
          <a:p>
            <a:pPr marL="742950" lvl="1" indent="-285750">
              <a:buFont typeface="Arial" panose="020B0604020202020204" pitchFamily="34" charset="0"/>
              <a:buChar char="•"/>
            </a:pPr>
            <a:r>
              <a:rPr lang="en-US" sz="2400" dirty="0">
                <a:solidFill>
                  <a:srgbClr val="00B050"/>
                </a:solidFill>
              </a:rPr>
              <a:t>More “counts” on the CCD, increased signal-to-noise</a:t>
            </a:r>
          </a:p>
          <a:p>
            <a:pPr marL="742950" lvl="1" indent="-285750">
              <a:buFont typeface="Arial" panose="020B0604020202020204" pitchFamily="34" charset="0"/>
              <a:buChar char="•"/>
            </a:pPr>
            <a:r>
              <a:rPr lang="en-US" sz="2400" dirty="0">
                <a:solidFill>
                  <a:srgbClr val="C00000"/>
                </a:solidFill>
              </a:rPr>
              <a:t>Coarser resolution (altitude)</a:t>
            </a:r>
            <a:endParaRPr lang="en-US" sz="2400" dirty="0"/>
          </a:p>
          <a:p>
            <a:pPr marL="285750" indent="-285750">
              <a:buFont typeface="Arial" panose="020B0604020202020204" pitchFamily="34" charset="0"/>
              <a:buChar char="•"/>
            </a:pPr>
            <a:r>
              <a:rPr lang="en-US" sz="2400" dirty="0"/>
              <a:t>Packet rate for lunar science data is 1/16 s compared to 1/64 s for solar data</a:t>
            </a:r>
          </a:p>
          <a:p>
            <a:pPr marL="742950" lvl="1" indent="-285750">
              <a:buFont typeface="Arial" panose="020B0604020202020204" pitchFamily="34" charset="0"/>
              <a:buChar char="•"/>
            </a:pPr>
            <a:r>
              <a:rPr lang="en-US" sz="2400" dirty="0">
                <a:solidFill>
                  <a:srgbClr val="C00000"/>
                </a:solidFill>
              </a:rPr>
              <a:t>Fewer temporal data points</a:t>
            </a:r>
          </a:p>
          <a:p>
            <a:pPr marL="742950" lvl="1" indent="-285750">
              <a:buFont typeface="Arial" panose="020B0604020202020204" pitchFamily="34" charset="0"/>
              <a:buChar char="•"/>
            </a:pPr>
            <a:r>
              <a:rPr lang="en-US" sz="2400" dirty="0">
                <a:solidFill>
                  <a:srgbClr val="00B050"/>
                </a:solidFill>
              </a:rPr>
              <a:t>More spectral data points</a:t>
            </a:r>
          </a:p>
          <a:p>
            <a:pPr marL="742950" lvl="1" indent="-285750">
              <a:buFont typeface="Arial" panose="020B0604020202020204" pitchFamily="34" charset="0"/>
              <a:buChar char="•"/>
            </a:pPr>
            <a:endParaRPr lang="en-US" sz="2400" dirty="0">
              <a:solidFill>
                <a:srgbClr val="00B050"/>
              </a:solidFill>
            </a:endParaRPr>
          </a:p>
          <a:p>
            <a:pPr marL="285750" indent="-285750">
              <a:buFont typeface="Arial" panose="020B0604020202020204" pitchFamily="34" charset="0"/>
              <a:buChar char="•"/>
            </a:pPr>
            <a:r>
              <a:rPr lang="en-US" sz="2400" dirty="0"/>
              <a:t>This presentation will focus on the progression of data through a single moonset event.</a:t>
            </a:r>
            <a:br>
              <a:rPr lang="en-US" sz="2400" b="1" dirty="0"/>
            </a:br>
            <a:r>
              <a:rPr lang="en-US" sz="2400" b="1" dirty="0"/>
              <a:t>Date: 2018.07.23 | Time: 0234 UTC</a:t>
            </a:r>
            <a:br>
              <a:rPr lang="en-US" sz="2400" b="1" dirty="0"/>
            </a:br>
            <a:r>
              <a:rPr lang="en-US" sz="2400" b="1" dirty="0"/>
              <a:t>Lat: 28.0N | Lon: 12.7W</a:t>
            </a:r>
          </a:p>
          <a:p>
            <a:pPr marL="285750" indent="-285750">
              <a:buFont typeface="Arial" panose="020B0604020202020204" pitchFamily="34" charset="0"/>
              <a:buChar char="•"/>
            </a:pPr>
            <a:endParaRPr lang="en-US" sz="2400" dirty="0"/>
          </a:p>
        </p:txBody>
      </p:sp>
    </p:spTree>
    <p:extLst>
      <p:ext uri="{BB962C8B-B14F-4D97-AF65-F5344CB8AC3E}">
        <p14:creationId xmlns:p14="http://schemas.microsoft.com/office/powerpoint/2010/main" val="642437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3F7FB"/>
        </a:solidFill>
        <a:effectLst/>
      </p:bgPr>
    </p:bg>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1C9C014B-6DB1-4B13-B558-F9D8A2526D59}"/>
              </a:ext>
            </a:extLst>
          </p:cNvPr>
          <p:cNvSpPr/>
          <p:nvPr/>
        </p:nvSpPr>
        <p:spPr>
          <a:xfrm>
            <a:off x="81224" y="87109"/>
            <a:ext cx="11998813" cy="1021977"/>
          </a:xfrm>
          <a:prstGeom prst="roundRect">
            <a:avLst/>
          </a:prstGeom>
          <a:gradFill>
            <a:gsLst>
              <a:gs pos="0">
                <a:sysClr val="window" lastClr="FFFFFF">
                  <a:lumMod val="99000"/>
                  <a:lumOff val="1000"/>
                </a:sysClr>
              </a:gs>
              <a:gs pos="47000">
                <a:sysClr val="window" lastClr="FFFFFF"/>
              </a:gs>
              <a:gs pos="85000">
                <a:sysClr val="window" lastClr="FFFFFF">
                  <a:lumMod val="95000"/>
                </a:sysClr>
              </a:gs>
              <a:gs pos="100000">
                <a:sysClr val="window" lastClr="FFFFFF">
                  <a:lumMod val="85000"/>
                </a:sysClr>
              </a:gs>
            </a:gsLst>
            <a:path path="circle">
              <a:fillToRect l="50000" t="50000" r="50000" b="50000"/>
            </a:path>
          </a:gradFill>
          <a:ln>
            <a:solidFill>
              <a:schemeClr val="tx2">
                <a:lumMod val="40000"/>
                <a:lumOff val="6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238759FB-4CF7-4118-A917-14975E114314}"/>
              </a:ext>
            </a:extLst>
          </p:cNvPr>
          <p:cNvSpPr txBox="1"/>
          <p:nvPr/>
        </p:nvSpPr>
        <p:spPr>
          <a:xfrm>
            <a:off x="2647431" y="98363"/>
            <a:ext cx="6691993" cy="1021977"/>
          </a:xfrm>
          <a:prstGeom prst="rect">
            <a:avLst/>
          </a:prstGeom>
          <a:noFill/>
        </p:spPr>
        <p:txBody>
          <a:bodyPr wrap="square" rtlCol="0" anchor="ctr" anchorCtr="0">
            <a:normAutofit/>
          </a:bodyPr>
          <a:lstStyle/>
          <a:p>
            <a:pPr algn="ctr" defTabSz="2403546">
              <a:tabLst>
                <a:tab pos="26684288" algn="l"/>
              </a:tabLst>
            </a:pPr>
            <a:r>
              <a:rPr lang="en-US" sz="3200" dirty="0">
                <a:cs typeface="Helvetica" pitchFamily="34" charset="0"/>
              </a:rPr>
              <a:t>Dark Current Correction</a:t>
            </a:r>
          </a:p>
        </p:txBody>
      </p:sp>
      <p:pic>
        <p:nvPicPr>
          <p:cNvPr id="12" name="Picture 6" descr="C:\Users\rmanion\Documents\presentations\sage3_iss_logo.png">
            <a:extLst>
              <a:ext uri="{FF2B5EF4-FFF2-40B4-BE49-F238E27FC236}">
                <a16:creationId xmlns:a16="http://schemas.microsoft.com/office/drawing/2014/main" id="{A8653F6D-5181-469A-AD3F-D53967116C50}"/>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11704" y="219256"/>
            <a:ext cx="700190" cy="780190"/>
          </a:xfrm>
          <a:prstGeom prst="rect">
            <a:avLst/>
          </a:prstGeom>
          <a:noFill/>
        </p:spPr>
      </p:pic>
      <p:pic>
        <p:nvPicPr>
          <p:cNvPr id="13" name="Picture 7" descr="C:\Users\rmanion\Documents\presentations\NASA_logo.png">
            <a:extLst>
              <a:ext uri="{FF2B5EF4-FFF2-40B4-BE49-F238E27FC236}">
                <a16:creationId xmlns:a16="http://schemas.microsoft.com/office/drawing/2014/main" id="{C6315460-A96C-4D77-A61B-5260081B4C7D}"/>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1074962" y="213101"/>
            <a:ext cx="905334" cy="748958"/>
          </a:xfrm>
          <a:prstGeom prst="rect">
            <a:avLst/>
          </a:prstGeom>
          <a:noFill/>
        </p:spPr>
      </p:pic>
      <p:sp>
        <p:nvSpPr>
          <p:cNvPr id="21" name="Rectangle: Rounded Corners 20">
            <a:extLst>
              <a:ext uri="{FF2B5EF4-FFF2-40B4-BE49-F238E27FC236}">
                <a16:creationId xmlns:a16="http://schemas.microsoft.com/office/drawing/2014/main" id="{5297E413-5DC6-463C-96E2-3E3559CE84B3}"/>
              </a:ext>
            </a:extLst>
          </p:cNvPr>
          <p:cNvSpPr/>
          <p:nvPr/>
        </p:nvSpPr>
        <p:spPr>
          <a:xfrm>
            <a:off x="81224" y="1210686"/>
            <a:ext cx="11998813" cy="4441728"/>
          </a:xfrm>
          <a:prstGeom prst="roundRect">
            <a:avLst>
              <a:gd name="adj" fmla="val 3907"/>
            </a:avLst>
          </a:prstGeom>
          <a:solidFill>
            <a:schemeClr val="bg1"/>
          </a:solidFill>
          <a:ln>
            <a:solidFill>
              <a:schemeClr val="tx2">
                <a:lumMod val="40000"/>
                <a:lumOff val="6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Rounded Corners 21">
            <a:extLst>
              <a:ext uri="{FF2B5EF4-FFF2-40B4-BE49-F238E27FC236}">
                <a16:creationId xmlns:a16="http://schemas.microsoft.com/office/drawing/2014/main" id="{674CC346-30DC-45C3-A848-6E5474C2AA63}"/>
              </a:ext>
            </a:extLst>
          </p:cNvPr>
          <p:cNvSpPr/>
          <p:nvPr/>
        </p:nvSpPr>
        <p:spPr>
          <a:xfrm>
            <a:off x="81224" y="6438900"/>
            <a:ext cx="11998813" cy="326892"/>
          </a:xfrm>
          <a:prstGeom prst="roundRect">
            <a:avLst>
              <a:gd name="adj" fmla="val 33350"/>
            </a:avLst>
          </a:prstGeom>
          <a:solidFill>
            <a:schemeClr val="bg1"/>
          </a:solidFill>
          <a:ln>
            <a:solidFill>
              <a:schemeClr val="tx2">
                <a:lumMod val="40000"/>
                <a:lumOff val="6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85AE5F25-8DF6-4914-BE08-18ACFC1DBFA8}"/>
              </a:ext>
            </a:extLst>
          </p:cNvPr>
          <p:cNvSpPr txBox="1"/>
          <p:nvPr/>
        </p:nvSpPr>
        <p:spPr>
          <a:xfrm>
            <a:off x="180967" y="6438900"/>
            <a:ext cx="5662389" cy="326892"/>
          </a:xfrm>
          <a:prstGeom prst="rect">
            <a:avLst/>
          </a:prstGeom>
          <a:noFill/>
        </p:spPr>
        <p:txBody>
          <a:bodyPr wrap="square" rtlCol="0" anchor="ctr" anchorCtr="0">
            <a:normAutofit/>
          </a:bodyPr>
          <a:lstStyle/>
          <a:p>
            <a:r>
              <a:rPr lang="en-US" sz="1400" dirty="0"/>
              <a:t>The SAGE III/ISS Lunar Algorithm</a:t>
            </a:r>
          </a:p>
        </p:txBody>
      </p:sp>
      <p:sp>
        <p:nvSpPr>
          <p:cNvPr id="23" name="TextBox 22">
            <a:extLst>
              <a:ext uri="{FF2B5EF4-FFF2-40B4-BE49-F238E27FC236}">
                <a16:creationId xmlns:a16="http://schemas.microsoft.com/office/drawing/2014/main" id="{BE1FD8BD-8B4F-4F13-8636-7928658C4E37}"/>
              </a:ext>
            </a:extLst>
          </p:cNvPr>
          <p:cNvSpPr txBox="1"/>
          <p:nvPr/>
        </p:nvSpPr>
        <p:spPr>
          <a:xfrm>
            <a:off x="6348644" y="6438900"/>
            <a:ext cx="5631651" cy="326892"/>
          </a:xfrm>
          <a:prstGeom prst="rect">
            <a:avLst/>
          </a:prstGeom>
          <a:noFill/>
        </p:spPr>
        <p:txBody>
          <a:bodyPr wrap="square" rtlCol="0" anchor="ctr" anchorCtr="0">
            <a:normAutofit/>
          </a:bodyPr>
          <a:lstStyle/>
          <a:p>
            <a:pPr algn="r"/>
            <a:r>
              <a:rPr lang="en-US" sz="1400" dirty="0"/>
              <a:t>Robbie Manion | October 2018</a:t>
            </a:r>
          </a:p>
        </p:txBody>
      </p:sp>
      <p:sp>
        <p:nvSpPr>
          <p:cNvPr id="5" name="TextBox 4">
            <a:extLst>
              <a:ext uri="{FF2B5EF4-FFF2-40B4-BE49-F238E27FC236}">
                <a16:creationId xmlns:a16="http://schemas.microsoft.com/office/drawing/2014/main" id="{869959E2-851B-4732-AFA9-724C96813DFD}"/>
              </a:ext>
            </a:extLst>
          </p:cNvPr>
          <p:cNvSpPr txBox="1"/>
          <p:nvPr/>
        </p:nvSpPr>
        <p:spPr>
          <a:xfrm>
            <a:off x="5812617" y="6436351"/>
            <a:ext cx="536028" cy="331991"/>
          </a:xfrm>
          <a:prstGeom prst="rect">
            <a:avLst/>
          </a:prstGeom>
          <a:noFill/>
        </p:spPr>
        <p:txBody>
          <a:bodyPr wrap="square" rtlCol="0" anchor="ctr" anchorCtr="0">
            <a:normAutofit/>
          </a:bodyPr>
          <a:lstStyle/>
          <a:p>
            <a:pPr algn="ctr"/>
            <a:fld id="{20E46EF4-9B6F-4A6E-B054-2FE07A964A64}" type="slidenum">
              <a:rPr lang="en-US" sz="1200"/>
              <a:pPr algn="ctr"/>
              <a:t>4</a:t>
            </a:fld>
            <a:endParaRPr lang="en-US" sz="1200" dirty="0"/>
          </a:p>
        </p:txBody>
      </p:sp>
      <p:sp>
        <p:nvSpPr>
          <p:cNvPr id="2" name="TextBox 1">
            <a:extLst>
              <a:ext uri="{FF2B5EF4-FFF2-40B4-BE49-F238E27FC236}">
                <a16:creationId xmlns:a16="http://schemas.microsoft.com/office/drawing/2014/main" id="{48A076F3-2673-489D-8914-E922322F2374}"/>
              </a:ext>
            </a:extLst>
          </p:cNvPr>
          <p:cNvSpPr txBox="1"/>
          <p:nvPr/>
        </p:nvSpPr>
        <p:spPr>
          <a:xfrm>
            <a:off x="81226" y="1205586"/>
            <a:ext cx="4703046" cy="4452161"/>
          </a:xfrm>
          <a:prstGeom prst="rect">
            <a:avLst/>
          </a:prstGeom>
          <a:noFill/>
        </p:spPr>
        <p:txBody>
          <a:bodyPr wrap="square" lIns="182880" tIns="182880" rIns="182880" bIns="182880" rtlCol="0">
            <a:normAutofit/>
          </a:bodyPr>
          <a:lstStyle/>
          <a:p>
            <a:pPr marL="285750" indent="-285750">
              <a:buFont typeface="Arial" panose="020B0604020202020204" pitchFamily="34" charset="0"/>
              <a:buChar char="•"/>
            </a:pPr>
            <a:r>
              <a:rPr lang="en-US" sz="2400" dirty="0"/>
              <a:t>The CCD begins collecting data packets prior to target acquisition.</a:t>
            </a:r>
          </a:p>
          <a:p>
            <a:pPr marL="285750" indent="-285750">
              <a:buFont typeface="Arial" panose="020B0604020202020204" pitchFamily="34" charset="0"/>
              <a:buChar char="•"/>
            </a:pPr>
            <a:r>
              <a:rPr lang="en-US" sz="2400" dirty="0"/>
              <a:t>The counts measured in these space-looking packets are used to correct all counts measured through the event.</a:t>
            </a:r>
          </a:p>
        </p:txBody>
      </p:sp>
      <p:graphicFrame>
        <p:nvGraphicFramePr>
          <p:cNvPr id="7" name="Diagram 6">
            <a:extLst>
              <a:ext uri="{FF2B5EF4-FFF2-40B4-BE49-F238E27FC236}">
                <a16:creationId xmlns:a16="http://schemas.microsoft.com/office/drawing/2014/main" id="{12A046C2-F75A-4011-AFB7-2B506D009B15}"/>
              </a:ext>
            </a:extLst>
          </p:cNvPr>
          <p:cNvGraphicFramePr/>
          <p:nvPr>
            <p:extLst>
              <p:ext uri="{D42A27DB-BD31-4B8C-83A1-F6EECF244321}">
                <p14:modId xmlns:p14="http://schemas.microsoft.com/office/powerpoint/2010/main" val="2600443802"/>
              </p:ext>
            </p:extLst>
          </p:nvPr>
        </p:nvGraphicFramePr>
        <p:xfrm>
          <a:off x="211704" y="5754014"/>
          <a:ext cx="15234358" cy="63663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6" name="Rectangle 5">
            <a:extLst>
              <a:ext uri="{FF2B5EF4-FFF2-40B4-BE49-F238E27FC236}">
                <a16:creationId xmlns:a16="http://schemas.microsoft.com/office/drawing/2014/main" id="{026F04C5-D105-496F-A30B-47EC4729D05C}"/>
              </a:ext>
            </a:extLst>
          </p:cNvPr>
          <p:cNvSpPr/>
          <p:nvPr/>
        </p:nvSpPr>
        <p:spPr>
          <a:xfrm>
            <a:off x="0" y="5726064"/>
            <a:ext cx="182880" cy="692536"/>
          </a:xfrm>
          <a:prstGeom prst="rect">
            <a:avLst/>
          </a:prstGeom>
          <a:solidFill>
            <a:srgbClr val="F2F6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C471F466-8EC1-4D5B-B422-B0760C0CDFCC}"/>
              </a:ext>
            </a:extLst>
          </p:cNvPr>
          <p:cNvSpPr/>
          <p:nvPr/>
        </p:nvSpPr>
        <p:spPr>
          <a:xfrm>
            <a:off x="12009120" y="5726064"/>
            <a:ext cx="182880" cy="692536"/>
          </a:xfrm>
          <a:prstGeom prst="rect">
            <a:avLst/>
          </a:prstGeom>
          <a:solidFill>
            <a:srgbClr val="F2F6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16134575-5E9D-4A90-9262-8102CF104489}"/>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4764837" y="1371600"/>
            <a:ext cx="7315200" cy="4114800"/>
          </a:xfrm>
          <a:prstGeom prst="rect">
            <a:avLst/>
          </a:prstGeom>
        </p:spPr>
      </p:pic>
    </p:spTree>
    <p:extLst>
      <p:ext uri="{BB962C8B-B14F-4D97-AF65-F5344CB8AC3E}">
        <p14:creationId xmlns:p14="http://schemas.microsoft.com/office/powerpoint/2010/main" val="31078459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3F7FB"/>
        </a:solidFill>
        <a:effectLst/>
      </p:bgPr>
    </p:bg>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1C9C014B-6DB1-4B13-B558-F9D8A2526D59}"/>
              </a:ext>
            </a:extLst>
          </p:cNvPr>
          <p:cNvSpPr/>
          <p:nvPr/>
        </p:nvSpPr>
        <p:spPr>
          <a:xfrm>
            <a:off x="81224" y="87109"/>
            <a:ext cx="11998813" cy="1021977"/>
          </a:xfrm>
          <a:prstGeom prst="roundRect">
            <a:avLst/>
          </a:prstGeom>
          <a:gradFill>
            <a:gsLst>
              <a:gs pos="0">
                <a:sysClr val="window" lastClr="FFFFFF">
                  <a:lumMod val="99000"/>
                  <a:lumOff val="1000"/>
                </a:sysClr>
              </a:gs>
              <a:gs pos="47000">
                <a:sysClr val="window" lastClr="FFFFFF"/>
              </a:gs>
              <a:gs pos="85000">
                <a:sysClr val="window" lastClr="FFFFFF">
                  <a:lumMod val="95000"/>
                </a:sysClr>
              </a:gs>
              <a:gs pos="100000">
                <a:sysClr val="window" lastClr="FFFFFF">
                  <a:lumMod val="85000"/>
                </a:sysClr>
              </a:gs>
            </a:gsLst>
            <a:path path="circle">
              <a:fillToRect l="50000" t="50000" r="50000" b="50000"/>
            </a:path>
          </a:gradFill>
          <a:ln>
            <a:solidFill>
              <a:schemeClr val="tx2">
                <a:lumMod val="40000"/>
                <a:lumOff val="6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238759FB-4CF7-4118-A917-14975E114314}"/>
              </a:ext>
            </a:extLst>
          </p:cNvPr>
          <p:cNvSpPr txBox="1"/>
          <p:nvPr/>
        </p:nvSpPr>
        <p:spPr>
          <a:xfrm>
            <a:off x="2647431" y="98363"/>
            <a:ext cx="6691993" cy="1021977"/>
          </a:xfrm>
          <a:prstGeom prst="rect">
            <a:avLst/>
          </a:prstGeom>
          <a:noFill/>
        </p:spPr>
        <p:txBody>
          <a:bodyPr wrap="square" rtlCol="0" anchor="ctr" anchorCtr="0">
            <a:normAutofit/>
          </a:bodyPr>
          <a:lstStyle/>
          <a:p>
            <a:pPr algn="ctr" defTabSz="2403546">
              <a:tabLst>
                <a:tab pos="26684288" algn="l"/>
              </a:tabLst>
            </a:pPr>
            <a:r>
              <a:rPr lang="en-US" sz="3200" dirty="0">
                <a:cs typeface="Helvetica" pitchFamily="34" charset="0"/>
              </a:rPr>
              <a:t>Wavelength Calibration</a:t>
            </a:r>
          </a:p>
        </p:txBody>
      </p:sp>
      <p:pic>
        <p:nvPicPr>
          <p:cNvPr id="12" name="Picture 6" descr="C:\Users\rmanion\Documents\presentations\sage3_iss_logo.png">
            <a:extLst>
              <a:ext uri="{FF2B5EF4-FFF2-40B4-BE49-F238E27FC236}">
                <a16:creationId xmlns:a16="http://schemas.microsoft.com/office/drawing/2014/main" id="{A8653F6D-5181-469A-AD3F-D53967116C50}"/>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11704" y="219256"/>
            <a:ext cx="700190" cy="780190"/>
          </a:xfrm>
          <a:prstGeom prst="rect">
            <a:avLst/>
          </a:prstGeom>
          <a:noFill/>
        </p:spPr>
      </p:pic>
      <p:pic>
        <p:nvPicPr>
          <p:cNvPr id="13" name="Picture 7" descr="C:\Users\rmanion\Documents\presentations\NASA_logo.png">
            <a:extLst>
              <a:ext uri="{FF2B5EF4-FFF2-40B4-BE49-F238E27FC236}">
                <a16:creationId xmlns:a16="http://schemas.microsoft.com/office/drawing/2014/main" id="{C6315460-A96C-4D77-A61B-5260081B4C7D}"/>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1074962" y="213101"/>
            <a:ext cx="905334" cy="748958"/>
          </a:xfrm>
          <a:prstGeom prst="rect">
            <a:avLst/>
          </a:prstGeom>
          <a:noFill/>
        </p:spPr>
      </p:pic>
      <p:sp>
        <p:nvSpPr>
          <p:cNvPr id="21" name="Rectangle: Rounded Corners 20">
            <a:extLst>
              <a:ext uri="{FF2B5EF4-FFF2-40B4-BE49-F238E27FC236}">
                <a16:creationId xmlns:a16="http://schemas.microsoft.com/office/drawing/2014/main" id="{5297E413-5DC6-463C-96E2-3E3559CE84B3}"/>
              </a:ext>
            </a:extLst>
          </p:cNvPr>
          <p:cNvSpPr/>
          <p:nvPr/>
        </p:nvSpPr>
        <p:spPr>
          <a:xfrm>
            <a:off x="81224" y="1210686"/>
            <a:ext cx="11998813" cy="4441728"/>
          </a:xfrm>
          <a:prstGeom prst="roundRect">
            <a:avLst>
              <a:gd name="adj" fmla="val 3907"/>
            </a:avLst>
          </a:prstGeom>
          <a:solidFill>
            <a:schemeClr val="bg1"/>
          </a:solidFill>
          <a:ln>
            <a:solidFill>
              <a:schemeClr val="tx2">
                <a:lumMod val="40000"/>
                <a:lumOff val="6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Rounded Corners 21">
            <a:extLst>
              <a:ext uri="{FF2B5EF4-FFF2-40B4-BE49-F238E27FC236}">
                <a16:creationId xmlns:a16="http://schemas.microsoft.com/office/drawing/2014/main" id="{674CC346-30DC-45C3-A848-6E5474C2AA63}"/>
              </a:ext>
            </a:extLst>
          </p:cNvPr>
          <p:cNvSpPr/>
          <p:nvPr/>
        </p:nvSpPr>
        <p:spPr>
          <a:xfrm>
            <a:off x="81224" y="6438900"/>
            <a:ext cx="11998813" cy="326892"/>
          </a:xfrm>
          <a:prstGeom prst="roundRect">
            <a:avLst>
              <a:gd name="adj" fmla="val 33350"/>
            </a:avLst>
          </a:prstGeom>
          <a:solidFill>
            <a:schemeClr val="bg1"/>
          </a:solidFill>
          <a:ln>
            <a:solidFill>
              <a:schemeClr val="tx2">
                <a:lumMod val="40000"/>
                <a:lumOff val="6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85AE5F25-8DF6-4914-BE08-18ACFC1DBFA8}"/>
              </a:ext>
            </a:extLst>
          </p:cNvPr>
          <p:cNvSpPr txBox="1"/>
          <p:nvPr/>
        </p:nvSpPr>
        <p:spPr>
          <a:xfrm>
            <a:off x="180967" y="6438900"/>
            <a:ext cx="5662389" cy="326892"/>
          </a:xfrm>
          <a:prstGeom prst="rect">
            <a:avLst/>
          </a:prstGeom>
          <a:noFill/>
        </p:spPr>
        <p:txBody>
          <a:bodyPr wrap="square" rtlCol="0" anchor="ctr" anchorCtr="0">
            <a:normAutofit/>
          </a:bodyPr>
          <a:lstStyle/>
          <a:p>
            <a:r>
              <a:rPr lang="en-US" sz="1400" dirty="0"/>
              <a:t>The SAGE III/ISS Lunar Algorithm</a:t>
            </a:r>
          </a:p>
        </p:txBody>
      </p:sp>
      <p:sp>
        <p:nvSpPr>
          <p:cNvPr id="23" name="TextBox 22">
            <a:extLst>
              <a:ext uri="{FF2B5EF4-FFF2-40B4-BE49-F238E27FC236}">
                <a16:creationId xmlns:a16="http://schemas.microsoft.com/office/drawing/2014/main" id="{BE1FD8BD-8B4F-4F13-8636-7928658C4E37}"/>
              </a:ext>
            </a:extLst>
          </p:cNvPr>
          <p:cNvSpPr txBox="1"/>
          <p:nvPr/>
        </p:nvSpPr>
        <p:spPr>
          <a:xfrm>
            <a:off x="6348644" y="6438900"/>
            <a:ext cx="5631651" cy="326892"/>
          </a:xfrm>
          <a:prstGeom prst="rect">
            <a:avLst/>
          </a:prstGeom>
          <a:noFill/>
        </p:spPr>
        <p:txBody>
          <a:bodyPr wrap="square" rtlCol="0" anchor="ctr" anchorCtr="0">
            <a:normAutofit/>
          </a:bodyPr>
          <a:lstStyle/>
          <a:p>
            <a:pPr algn="r"/>
            <a:r>
              <a:rPr lang="en-US" sz="1400" dirty="0"/>
              <a:t>Robbie Manion | October 2018</a:t>
            </a:r>
          </a:p>
        </p:txBody>
      </p:sp>
      <p:sp>
        <p:nvSpPr>
          <p:cNvPr id="5" name="TextBox 4">
            <a:extLst>
              <a:ext uri="{FF2B5EF4-FFF2-40B4-BE49-F238E27FC236}">
                <a16:creationId xmlns:a16="http://schemas.microsoft.com/office/drawing/2014/main" id="{869959E2-851B-4732-AFA9-724C96813DFD}"/>
              </a:ext>
            </a:extLst>
          </p:cNvPr>
          <p:cNvSpPr txBox="1"/>
          <p:nvPr/>
        </p:nvSpPr>
        <p:spPr>
          <a:xfrm>
            <a:off x="5812617" y="6436351"/>
            <a:ext cx="536028" cy="331991"/>
          </a:xfrm>
          <a:prstGeom prst="rect">
            <a:avLst/>
          </a:prstGeom>
          <a:noFill/>
        </p:spPr>
        <p:txBody>
          <a:bodyPr wrap="square" rtlCol="0" anchor="ctr" anchorCtr="0">
            <a:normAutofit/>
          </a:bodyPr>
          <a:lstStyle/>
          <a:p>
            <a:pPr algn="ctr"/>
            <a:fld id="{20E46EF4-9B6F-4A6E-B054-2FE07A964A64}" type="slidenum">
              <a:rPr lang="en-US" sz="1200"/>
              <a:pPr algn="ctr"/>
              <a:t>5</a:t>
            </a:fld>
            <a:endParaRPr lang="en-US" sz="1200" dirty="0"/>
          </a:p>
        </p:txBody>
      </p:sp>
      <p:sp>
        <p:nvSpPr>
          <p:cNvPr id="2" name="TextBox 1">
            <a:extLst>
              <a:ext uri="{FF2B5EF4-FFF2-40B4-BE49-F238E27FC236}">
                <a16:creationId xmlns:a16="http://schemas.microsoft.com/office/drawing/2014/main" id="{48A076F3-2673-489D-8914-E922322F2374}"/>
              </a:ext>
            </a:extLst>
          </p:cNvPr>
          <p:cNvSpPr txBox="1"/>
          <p:nvPr/>
        </p:nvSpPr>
        <p:spPr>
          <a:xfrm>
            <a:off x="81225" y="1205586"/>
            <a:ext cx="4869147" cy="4452161"/>
          </a:xfrm>
          <a:prstGeom prst="rect">
            <a:avLst/>
          </a:prstGeom>
          <a:noFill/>
        </p:spPr>
        <p:txBody>
          <a:bodyPr wrap="square" lIns="182880" tIns="182880" rIns="182880" bIns="182880" rtlCol="0">
            <a:normAutofit/>
          </a:bodyPr>
          <a:lstStyle/>
          <a:p>
            <a:pPr marL="285750" indent="-285750">
              <a:buFont typeface="Arial" panose="020B0604020202020204" pitchFamily="34" charset="0"/>
              <a:buChar char="•"/>
            </a:pPr>
            <a:r>
              <a:rPr lang="en-US" sz="2400" dirty="0"/>
              <a:t>Start with a nominal pixel-to-wavelength map.</a:t>
            </a:r>
          </a:p>
          <a:p>
            <a:pPr marL="285750" indent="-285750">
              <a:buFont typeface="Arial" panose="020B0604020202020204" pitchFamily="34" charset="0"/>
              <a:buChar char="•"/>
            </a:pPr>
            <a:r>
              <a:rPr lang="en-US" sz="2400" dirty="0"/>
              <a:t>Consider the brightest </a:t>
            </a:r>
            <a:r>
              <a:rPr lang="en-US" sz="2400" dirty="0" err="1"/>
              <a:t>exoatmospheric</a:t>
            </a:r>
            <a:r>
              <a:rPr lang="en-US" sz="2400" dirty="0"/>
              <a:t> packet(s).</a:t>
            </a:r>
          </a:p>
          <a:p>
            <a:pPr marL="285750" indent="-285750">
              <a:buFont typeface="Arial" panose="020B0604020202020204" pitchFamily="34" charset="0"/>
              <a:buChar char="•"/>
            </a:pPr>
            <a:r>
              <a:rPr lang="en-US" sz="2400" dirty="0"/>
              <a:t>Shift the counts spectrum to best echo the features of a reference solar spectrum.</a:t>
            </a:r>
          </a:p>
          <a:p>
            <a:pPr marL="285750" indent="-285750">
              <a:buFont typeface="Arial" panose="020B0604020202020204" pitchFamily="34" charset="0"/>
              <a:buChar char="•"/>
            </a:pPr>
            <a:r>
              <a:rPr lang="en-US" sz="2400" dirty="0"/>
              <a:t>So far, we see shifting from nominal of less than +/- 0.05 nm.</a:t>
            </a:r>
          </a:p>
        </p:txBody>
      </p:sp>
      <p:graphicFrame>
        <p:nvGraphicFramePr>
          <p:cNvPr id="7" name="Diagram 6">
            <a:extLst>
              <a:ext uri="{FF2B5EF4-FFF2-40B4-BE49-F238E27FC236}">
                <a16:creationId xmlns:a16="http://schemas.microsoft.com/office/drawing/2014/main" id="{12A046C2-F75A-4011-AFB7-2B506D009B15}"/>
              </a:ext>
            </a:extLst>
          </p:cNvPr>
          <p:cNvGraphicFramePr/>
          <p:nvPr>
            <p:extLst>
              <p:ext uri="{D42A27DB-BD31-4B8C-83A1-F6EECF244321}">
                <p14:modId xmlns:p14="http://schemas.microsoft.com/office/powerpoint/2010/main" val="3578896265"/>
              </p:ext>
            </p:extLst>
          </p:nvPr>
        </p:nvGraphicFramePr>
        <p:xfrm>
          <a:off x="211704" y="5754014"/>
          <a:ext cx="15234358" cy="63663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6" name="Rectangle 5">
            <a:extLst>
              <a:ext uri="{FF2B5EF4-FFF2-40B4-BE49-F238E27FC236}">
                <a16:creationId xmlns:a16="http://schemas.microsoft.com/office/drawing/2014/main" id="{026F04C5-D105-496F-A30B-47EC4729D05C}"/>
              </a:ext>
            </a:extLst>
          </p:cNvPr>
          <p:cNvSpPr/>
          <p:nvPr/>
        </p:nvSpPr>
        <p:spPr>
          <a:xfrm>
            <a:off x="0" y="5726064"/>
            <a:ext cx="182880" cy="692536"/>
          </a:xfrm>
          <a:prstGeom prst="rect">
            <a:avLst/>
          </a:prstGeom>
          <a:solidFill>
            <a:srgbClr val="F2F6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C471F466-8EC1-4D5B-B422-B0760C0CDFCC}"/>
              </a:ext>
            </a:extLst>
          </p:cNvPr>
          <p:cNvSpPr/>
          <p:nvPr/>
        </p:nvSpPr>
        <p:spPr>
          <a:xfrm>
            <a:off x="12009120" y="5726064"/>
            <a:ext cx="182880" cy="692536"/>
          </a:xfrm>
          <a:prstGeom prst="rect">
            <a:avLst/>
          </a:prstGeom>
          <a:solidFill>
            <a:srgbClr val="F2F6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id="{56C5DEA1-CB54-4DDC-8C53-1710591D2D17}"/>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4764838" y="1371600"/>
            <a:ext cx="7315199" cy="4114800"/>
          </a:xfrm>
          <a:prstGeom prst="rect">
            <a:avLst/>
          </a:prstGeom>
        </p:spPr>
      </p:pic>
      <p:grpSp>
        <p:nvGrpSpPr>
          <p:cNvPr id="20" name="Group 19">
            <a:extLst>
              <a:ext uri="{FF2B5EF4-FFF2-40B4-BE49-F238E27FC236}">
                <a16:creationId xmlns:a16="http://schemas.microsoft.com/office/drawing/2014/main" id="{FADE3259-1224-4960-B746-1BCB73E5B9FD}"/>
              </a:ext>
            </a:extLst>
          </p:cNvPr>
          <p:cNvGrpSpPr/>
          <p:nvPr/>
        </p:nvGrpSpPr>
        <p:grpSpPr>
          <a:xfrm>
            <a:off x="6677761" y="1683133"/>
            <a:ext cx="3236126" cy="3286371"/>
            <a:chOff x="6677761" y="1683133"/>
            <a:chExt cx="3236126" cy="3286371"/>
          </a:xfrm>
        </p:grpSpPr>
        <p:cxnSp>
          <p:nvCxnSpPr>
            <p:cNvPr id="19" name="Straight Connector 18">
              <a:extLst>
                <a:ext uri="{FF2B5EF4-FFF2-40B4-BE49-F238E27FC236}">
                  <a16:creationId xmlns:a16="http://schemas.microsoft.com/office/drawing/2014/main" id="{CB1CBC77-25A5-4B8C-9EA5-1E6290FFC5C2}"/>
                </a:ext>
              </a:extLst>
            </p:cNvPr>
            <p:cNvCxnSpPr/>
            <p:nvPr/>
          </p:nvCxnSpPr>
          <p:spPr>
            <a:xfrm>
              <a:off x="9913887" y="1683133"/>
              <a:ext cx="0" cy="1229711"/>
            </a:xfrm>
            <a:prstGeom prst="line">
              <a:avLst/>
            </a:prstGeom>
            <a:ln w="19050">
              <a:solidFill>
                <a:srgbClr val="FF0000">
                  <a:alpha val="50196"/>
                </a:srgbClr>
              </a:solidFill>
            </a:ln>
          </p:spPr>
          <p:style>
            <a:lnRef idx="1">
              <a:schemeClr val="accent2"/>
            </a:lnRef>
            <a:fillRef idx="0">
              <a:schemeClr val="accent2"/>
            </a:fillRef>
            <a:effectRef idx="0">
              <a:schemeClr val="accent2"/>
            </a:effectRef>
            <a:fontRef idx="minor">
              <a:schemeClr val="tx1"/>
            </a:fontRef>
          </p:style>
        </p:cxnSp>
        <p:cxnSp>
          <p:nvCxnSpPr>
            <p:cNvPr id="24" name="Straight Connector 23">
              <a:extLst>
                <a:ext uri="{FF2B5EF4-FFF2-40B4-BE49-F238E27FC236}">
                  <a16:creationId xmlns:a16="http://schemas.microsoft.com/office/drawing/2014/main" id="{039C57BC-ED6B-4798-AB6B-2F7550CA46ED}"/>
                </a:ext>
              </a:extLst>
            </p:cNvPr>
            <p:cNvCxnSpPr/>
            <p:nvPr/>
          </p:nvCxnSpPr>
          <p:spPr>
            <a:xfrm>
              <a:off x="9913887" y="3739793"/>
              <a:ext cx="0" cy="1229711"/>
            </a:xfrm>
            <a:prstGeom prst="line">
              <a:avLst/>
            </a:prstGeom>
            <a:ln w="19050">
              <a:solidFill>
                <a:srgbClr val="FF0000">
                  <a:alpha val="50196"/>
                </a:srgbClr>
              </a:solidFill>
            </a:ln>
          </p:spPr>
          <p:style>
            <a:lnRef idx="1">
              <a:schemeClr val="accent2"/>
            </a:lnRef>
            <a:fillRef idx="0">
              <a:schemeClr val="accent2"/>
            </a:fillRef>
            <a:effectRef idx="0">
              <a:schemeClr val="accent2"/>
            </a:effectRef>
            <a:fontRef idx="minor">
              <a:schemeClr val="tx1"/>
            </a:fontRef>
          </p:style>
        </p:cxnSp>
        <p:cxnSp>
          <p:nvCxnSpPr>
            <p:cNvPr id="25" name="Straight Connector 24">
              <a:extLst>
                <a:ext uri="{FF2B5EF4-FFF2-40B4-BE49-F238E27FC236}">
                  <a16:creationId xmlns:a16="http://schemas.microsoft.com/office/drawing/2014/main" id="{C3E56637-87D9-41E0-B147-546639B7040E}"/>
                </a:ext>
              </a:extLst>
            </p:cNvPr>
            <p:cNvCxnSpPr/>
            <p:nvPr/>
          </p:nvCxnSpPr>
          <p:spPr>
            <a:xfrm>
              <a:off x="8952271" y="1683133"/>
              <a:ext cx="0" cy="1229711"/>
            </a:xfrm>
            <a:prstGeom prst="line">
              <a:avLst/>
            </a:prstGeom>
            <a:ln w="19050">
              <a:solidFill>
                <a:srgbClr val="FF0000">
                  <a:alpha val="50196"/>
                </a:srgbClr>
              </a:solidFill>
            </a:ln>
          </p:spPr>
          <p:style>
            <a:lnRef idx="1">
              <a:schemeClr val="accent2"/>
            </a:lnRef>
            <a:fillRef idx="0">
              <a:schemeClr val="accent2"/>
            </a:fillRef>
            <a:effectRef idx="0">
              <a:schemeClr val="accent2"/>
            </a:effectRef>
            <a:fontRef idx="minor">
              <a:schemeClr val="tx1"/>
            </a:fontRef>
          </p:style>
        </p:cxnSp>
        <p:cxnSp>
          <p:nvCxnSpPr>
            <p:cNvPr id="26" name="Straight Connector 25">
              <a:extLst>
                <a:ext uri="{FF2B5EF4-FFF2-40B4-BE49-F238E27FC236}">
                  <a16:creationId xmlns:a16="http://schemas.microsoft.com/office/drawing/2014/main" id="{C0120CC6-74AE-4CE4-B5F7-7F07A93F7530}"/>
                </a:ext>
              </a:extLst>
            </p:cNvPr>
            <p:cNvCxnSpPr/>
            <p:nvPr/>
          </p:nvCxnSpPr>
          <p:spPr>
            <a:xfrm>
              <a:off x="8952271" y="3739793"/>
              <a:ext cx="0" cy="1229711"/>
            </a:xfrm>
            <a:prstGeom prst="line">
              <a:avLst/>
            </a:prstGeom>
            <a:ln w="19050">
              <a:solidFill>
                <a:srgbClr val="FF0000">
                  <a:alpha val="50196"/>
                </a:srgbClr>
              </a:solidFill>
            </a:ln>
          </p:spPr>
          <p:style>
            <a:lnRef idx="1">
              <a:schemeClr val="accent2"/>
            </a:lnRef>
            <a:fillRef idx="0">
              <a:schemeClr val="accent2"/>
            </a:fillRef>
            <a:effectRef idx="0">
              <a:schemeClr val="accent2"/>
            </a:effectRef>
            <a:fontRef idx="minor">
              <a:schemeClr val="tx1"/>
            </a:fontRef>
          </p:style>
        </p:cxnSp>
        <p:cxnSp>
          <p:nvCxnSpPr>
            <p:cNvPr id="27" name="Straight Connector 26">
              <a:extLst>
                <a:ext uri="{FF2B5EF4-FFF2-40B4-BE49-F238E27FC236}">
                  <a16:creationId xmlns:a16="http://schemas.microsoft.com/office/drawing/2014/main" id="{12D49AB2-B95E-4E04-81B4-A73E5FED557B}"/>
                </a:ext>
              </a:extLst>
            </p:cNvPr>
            <p:cNvCxnSpPr/>
            <p:nvPr/>
          </p:nvCxnSpPr>
          <p:spPr>
            <a:xfrm>
              <a:off x="7929316" y="3739793"/>
              <a:ext cx="0" cy="1229711"/>
            </a:xfrm>
            <a:prstGeom prst="line">
              <a:avLst/>
            </a:prstGeom>
            <a:ln w="19050">
              <a:solidFill>
                <a:srgbClr val="FF0000">
                  <a:alpha val="50196"/>
                </a:srgbClr>
              </a:solidFill>
            </a:ln>
          </p:spPr>
          <p:style>
            <a:lnRef idx="1">
              <a:schemeClr val="accent2"/>
            </a:lnRef>
            <a:fillRef idx="0">
              <a:schemeClr val="accent2"/>
            </a:fillRef>
            <a:effectRef idx="0">
              <a:schemeClr val="accent2"/>
            </a:effectRef>
            <a:fontRef idx="minor">
              <a:schemeClr val="tx1"/>
            </a:fontRef>
          </p:style>
        </p:cxnSp>
        <p:cxnSp>
          <p:nvCxnSpPr>
            <p:cNvPr id="28" name="Straight Connector 27">
              <a:extLst>
                <a:ext uri="{FF2B5EF4-FFF2-40B4-BE49-F238E27FC236}">
                  <a16:creationId xmlns:a16="http://schemas.microsoft.com/office/drawing/2014/main" id="{23EA88C4-90EC-4D9A-BC3B-87EEBDF18FBE}"/>
                </a:ext>
              </a:extLst>
            </p:cNvPr>
            <p:cNvCxnSpPr/>
            <p:nvPr/>
          </p:nvCxnSpPr>
          <p:spPr>
            <a:xfrm>
              <a:off x="7929316" y="1683133"/>
              <a:ext cx="0" cy="1229711"/>
            </a:xfrm>
            <a:prstGeom prst="line">
              <a:avLst/>
            </a:prstGeom>
            <a:ln w="19050">
              <a:solidFill>
                <a:srgbClr val="FF0000">
                  <a:alpha val="50196"/>
                </a:srgbClr>
              </a:solidFill>
            </a:ln>
          </p:spPr>
          <p:style>
            <a:lnRef idx="1">
              <a:schemeClr val="accent2"/>
            </a:lnRef>
            <a:fillRef idx="0">
              <a:schemeClr val="accent2"/>
            </a:fillRef>
            <a:effectRef idx="0">
              <a:schemeClr val="accent2"/>
            </a:effectRef>
            <a:fontRef idx="minor">
              <a:schemeClr val="tx1"/>
            </a:fontRef>
          </p:style>
        </p:cxnSp>
        <p:cxnSp>
          <p:nvCxnSpPr>
            <p:cNvPr id="29" name="Straight Connector 28">
              <a:extLst>
                <a:ext uri="{FF2B5EF4-FFF2-40B4-BE49-F238E27FC236}">
                  <a16:creationId xmlns:a16="http://schemas.microsoft.com/office/drawing/2014/main" id="{43452779-1A68-41D5-A17C-820655CF6C52}"/>
                </a:ext>
              </a:extLst>
            </p:cNvPr>
            <p:cNvCxnSpPr/>
            <p:nvPr/>
          </p:nvCxnSpPr>
          <p:spPr>
            <a:xfrm>
              <a:off x="6677761" y="1683133"/>
              <a:ext cx="0" cy="1229711"/>
            </a:xfrm>
            <a:prstGeom prst="line">
              <a:avLst/>
            </a:prstGeom>
            <a:ln w="19050">
              <a:solidFill>
                <a:srgbClr val="FF0000">
                  <a:alpha val="50196"/>
                </a:srgbClr>
              </a:solidFill>
            </a:ln>
          </p:spPr>
          <p:style>
            <a:lnRef idx="1">
              <a:schemeClr val="accent2"/>
            </a:lnRef>
            <a:fillRef idx="0">
              <a:schemeClr val="accent2"/>
            </a:fillRef>
            <a:effectRef idx="0">
              <a:schemeClr val="accent2"/>
            </a:effectRef>
            <a:fontRef idx="minor">
              <a:schemeClr val="tx1"/>
            </a:fontRef>
          </p:style>
        </p:cxnSp>
        <p:cxnSp>
          <p:nvCxnSpPr>
            <p:cNvPr id="30" name="Straight Connector 29">
              <a:extLst>
                <a:ext uri="{FF2B5EF4-FFF2-40B4-BE49-F238E27FC236}">
                  <a16:creationId xmlns:a16="http://schemas.microsoft.com/office/drawing/2014/main" id="{1D0004A4-4CD8-4C72-BAEA-F10F8702C563}"/>
                </a:ext>
              </a:extLst>
            </p:cNvPr>
            <p:cNvCxnSpPr/>
            <p:nvPr/>
          </p:nvCxnSpPr>
          <p:spPr>
            <a:xfrm>
              <a:off x="6677761" y="3739793"/>
              <a:ext cx="0" cy="1229711"/>
            </a:xfrm>
            <a:prstGeom prst="line">
              <a:avLst/>
            </a:prstGeom>
            <a:ln w="19050">
              <a:solidFill>
                <a:srgbClr val="FF0000">
                  <a:alpha val="50196"/>
                </a:srgbClr>
              </a:solidFill>
            </a:ln>
          </p:spPr>
          <p:style>
            <a:lnRef idx="1">
              <a:schemeClr val="accent2"/>
            </a:lnRef>
            <a:fillRef idx="0">
              <a:schemeClr val="accent2"/>
            </a:fillRef>
            <a:effectRef idx="0">
              <a:schemeClr val="accent2"/>
            </a:effectRef>
            <a:fontRef idx="minor">
              <a:schemeClr val="tx1"/>
            </a:fontRef>
          </p:style>
        </p:cxnSp>
      </p:grpSp>
      <p:sp>
        <p:nvSpPr>
          <p:cNvPr id="8" name="Rectangle 7">
            <a:extLst>
              <a:ext uri="{FF2B5EF4-FFF2-40B4-BE49-F238E27FC236}">
                <a16:creationId xmlns:a16="http://schemas.microsoft.com/office/drawing/2014/main" id="{CB109B77-2996-4CE6-AE83-FF6382686253}"/>
              </a:ext>
            </a:extLst>
          </p:cNvPr>
          <p:cNvSpPr/>
          <p:nvPr/>
        </p:nvSpPr>
        <p:spPr>
          <a:xfrm>
            <a:off x="5042518" y="3429000"/>
            <a:ext cx="6747028" cy="20853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14869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childTnLst>
                                </p:cTn>
                              </p:par>
                              <p:par>
                                <p:cTn id="17" presetID="1" presetClass="exit"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fade">
                                      <p:cBhvr>
                                        <p:cTn id="23" dur="500"/>
                                        <p:tgtEl>
                                          <p:spTgt spid="20"/>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3F7FB"/>
        </a:solidFill>
        <a:effectLst/>
      </p:bgPr>
    </p:bg>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1C9C014B-6DB1-4B13-B558-F9D8A2526D59}"/>
              </a:ext>
            </a:extLst>
          </p:cNvPr>
          <p:cNvSpPr/>
          <p:nvPr/>
        </p:nvSpPr>
        <p:spPr>
          <a:xfrm>
            <a:off x="81224" y="87109"/>
            <a:ext cx="11998813" cy="1021977"/>
          </a:xfrm>
          <a:prstGeom prst="roundRect">
            <a:avLst/>
          </a:prstGeom>
          <a:gradFill>
            <a:gsLst>
              <a:gs pos="0">
                <a:sysClr val="window" lastClr="FFFFFF">
                  <a:lumMod val="99000"/>
                  <a:lumOff val="1000"/>
                </a:sysClr>
              </a:gs>
              <a:gs pos="47000">
                <a:sysClr val="window" lastClr="FFFFFF"/>
              </a:gs>
              <a:gs pos="85000">
                <a:sysClr val="window" lastClr="FFFFFF">
                  <a:lumMod val="95000"/>
                </a:sysClr>
              </a:gs>
              <a:gs pos="100000">
                <a:sysClr val="window" lastClr="FFFFFF">
                  <a:lumMod val="85000"/>
                </a:sysClr>
              </a:gs>
            </a:gsLst>
            <a:path path="circle">
              <a:fillToRect l="50000" t="50000" r="50000" b="50000"/>
            </a:path>
          </a:gradFill>
          <a:ln>
            <a:solidFill>
              <a:schemeClr val="tx2">
                <a:lumMod val="40000"/>
                <a:lumOff val="6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238759FB-4CF7-4118-A917-14975E114314}"/>
              </a:ext>
            </a:extLst>
          </p:cNvPr>
          <p:cNvSpPr txBox="1"/>
          <p:nvPr/>
        </p:nvSpPr>
        <p:spPr>
          <a:xfrm>
            <a:off x="2647431" y="98363"/>
            <a:ext cx="6691993" cy="1021977"/>
          </a:xfrm>
          <a:prstGeom prst="rect">
            <a:avLst/>
          </a:prstGeom>
          <a:noFill/>
        </p:spPr>
        <p:txBody>
          <a:bodyPr wrap="square" rtlCol="0" anchor="ctr" anchorCtr="0">
            <a:normAutofit/>
          </a:bodyPr>
          <a:lstStyle/>
          <a:p>
            <a:pPr algn="ctr" defTabSz="2403546">
              <a:tabLst>
                <a:tab pos="26684288" algn="l"/>
              </a:tabLst>
            </a:pPr>
            <a:r>
              <a:rPr lang="en-US" sz="3200" dirty="0">
                <a:cs typeface="Helvetica" pitchFamily="34" charset="0"/>
              </a:rPr>
              <a:t>Altitude Registration</a:t>
            </a:r>
          </a:p>
        </p:txBody>
      </p:sp>
      <p:pic>
        <p:nvPicPr>
          <p:cNvPr id="12" name="Picture 6" descr="C:\Users\rmanion\Documents\presentations\sage3_iss_logo.png">
            <a:extLst>
              <a:ext uri="{FF2B5EF4-FFF2-40B4-BE49-F238E27FC236}">
                <a16:creationId xmlns:a16="http://schemas.microsoft.com/office/drawing/2014/main" id="{A8653F6D-5181-469A-AD3F-D53967116C50}"/>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11704" y="219256"/>
            <a:ext cx="700190" cy="780190"/>
          </a:xfrm>
          <a:prstGeom prst="rect">
            <a:avLst/>
          </a:prstGeom>
          <a:noFill/>
        </p:spPr>
      </p:pic>
      <p:pic>
        <p:nvPicPr>
          <p:cNvPr id="13" name="Picture 7" descr="C:\Users\rmanion\Documents\presentations\NASA_logo.png">
            <a:extLst>
              <a:ext uri="{FF2B5EF4-FFF2-40B4-BE49-F238E27FC236}">
                <a16:creationId xmlns:a16="http://schemas.microsoft.com/office/drawing/2014/main" id="{C6315460-A96C-4D77-A61B-5260081B4C7D}"/>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1074962" y="213101"/>
            <a:ext cx="905334" cy="748958"/>
          </a:xfrm>
          <a:prstGeom prst="rect">
            <a:avLst/>
          </a:prstGeom>
          <a:noFill/>
        </p:spPr>
      </p:pic>
      <p:sp>
        <p:nvSpPr>
          <p:cNvPr id="21" name="Rectangle: Rounded Corners 20">
            <a:extLst>
              <a:ext uri="{FF2B5EF4-FFF2-40B4-BE49-F238E27FC236}">
                <a16:creationId xmlns:a16="http://schemas.microsoft.com/office/drawing/2014/main" id="{5297E413-5DC6-463C-96E2-3E3559CE84B3}"/>
              </a:ext>
            </a:extLst>
          </p:cNvPr>
          <p:cNvSpPr/>
          <p:nvPr/>
        </p:nvSpPr>
        <p:spPr>
          <a:xfrm>
            <a:off x="81224" y="1210686"/>
            <a:ext cx="11998813" cy="4441728"/>
          </a:xfrm>
          <a:prstGeom prst="roundRect">
            <a:avLst>
              <a:gd name="adj" fmla="val 3907"/>
            </a:avLst>
          </a:prstGeom>
          <a:solidFill>
            <a:schemeClr val="bg1"/>
          </a:solidFill>
          <a:ln>
            <a:solidFill>
              <a:schemeClr val="tx2">
                <a:lumMod val="40000"/>
                <a:lumOff val="6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Rounded Corners 21">
            <a:extLst>
              <a:ext uri="{FF2B5EF4-FFF2-40B4-BE49-F238E27FC236}">
                <a16:creationId xmlns:a16="http://schemas.microsoft.com/office/drawing/2014/main" id="{674CC346-30DC-45C3-A848-6E5474C2AA63}"/>
              </a:ext>
            </a:extLst>
          </p:cNvPr>
          <p:cNvSpPr/>
          <p:nvPr/>
        </p:nvSpPr>
        <p:spPr>
          <a:xfrm>
            <a:off x="81224" y="6438900"/>
            <a:ext cx="11998813" cy="326892"/>
          </a:xfrm>
          <a:prstGeom prst="roundRect">
            <a:avLst>
              <a:gd name="adj" fmla="val 33350"/>
            </a:avLst>
          </a:prstGeom>
          <a:solidFill>
            <a:schemeClr val="bg1"/>
          </a:solidFill>
          <a:ln>
            <a:solidFill>
              <a:schemeClr val="tx2">
                <a:lumMod val="40000"/>
                <a:lumOff val="6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85AE5F25-8DF6-4914-BE08-18ACFC1DBFA8}"/>
              </a:ext>
            </a:extLst>
          </p:cNvPr>
          <p:cNvSpPr txBox="1"/>
          <p:nvPr/>
        </p:nvSpPr>
        <p:spPr>
          <a:xfrm>
            <a:off x="180967" y="6438900"/>
            <a:ext cx="5662389" cy="326892"/>
          </a:xfrm>
          <a:prstGeom prst="rect">
            <a:avLst/>
          </a:prstGeom>
          <a:noFill/>
        </p:spPr>
        <p:txBody>
          <a:bodyPr wrap="square" rtlCol="0" anchor="ctr" anchorCtr="0">
            <a:normAutofit/>
          </a:bodyPr>
          <a:lstStyle/>
          <a:p>
            <a:r>
              <a:rPr lang="en-US" sz="1400" dirty="0"/>
              <a:t>The SAGE III/ISS Lunar Algorithm</a:t>
            </a:r>
          </a:p>
        </p:txBody>
      </p:sp>
      <p:sp>
        <p:nvSpPr>
          <p:cNvPr id="23" name="TextBox 22">
            <a:extLst>
              <a:ext uri="{FF2B5EF4-FFF2-40B4-BE49-F238E27FC236}">
                <a16:creationId xmlns:a16="http://schemas.microsoft.com/office/drawing/2014/main" id="{BE1FD8BD-8B4F-4F13-8636-7928658C4E37}"/>
              </a:ext>
            </a:extLst>
          </p:cNvPr>
          <p:cNvSpPr txBox="1"/>
          <p:nvPr/>
        </p:nvSpPr>
        <p:spPr>
          <a:xfrm>
            <a:off x="6348644" y="6438900"/>
            <a:ext cx="5631651" cy="326892"/>
          </a:xfrm>
          <a:prstGeom prst="rect">
            <a:avLst/>
          </a:prstGeom>
          <a:noFill/>
        </p:spPr>
        <p:txBody>
          <a:bodyPr wrap="square" rtlCol="0" anchor="ctr" anchorCtr="0">
            <a:normAutofit/>
          </a:bodyPr>
          <a:lstStyle/>
          <a:p>
            <a:pPr algn="r"/>
            <a:r>
              <a:rPr lang="en-US" sz="1400" dirty="0"/>
              <a:t>Robbie Manion | October 2018</a:t>
            </a:r>
          </a:p>
        </p:txBody>
      </p:sp>
      <p:sp>
        <p:nvSpPr>
          <p:cNvPr id="5" name="TextBox 4">
            <a:extLst>
              <a:ext uri="{FF2B5EF4-FFF2-40B4-BE49-F238E27FC236}">
                <a16:creationId xmlns:a16="http://schemas.microsoft.com/office/drawing/2014/main" id="{869959E2-851B-4732-AFA9-724C96813DFD}"/>
              </a:ext>
            </a:extLst>
          </p:cNvPr>
          <p:cNvSpPr txBox="1"/>
          <p:nvPr/>
        </p:nvSpPr>
        <p:spPr>
          <a:xfrm>
            <a:off x="5812617" y="6436351"/>
            <a:ext cx="536028" cy="331991"/>
          </a:xfrm>
          <a:prstGeom prst="rect">
            <a:avLst/>
          </a:prstGeom>
          <a:noFill/>
        </p:spPr>
        <p:txBody>
          <a:bodyPr wrap="square" rtlCol="0" anchor="ctr" anchorCtr="0">
            <a:normAutofit/>
          </a:bodyPr>
          <a:lstStyle/>
          <a:p>
            <a:pPr algn="ctr"/>
            <a:fld id="{20E46EF4-9B6F-4A6E-B054-2FE07A964A64}" type="slidenum">
              <a:rPr lang="en-US" sz="1200"/>
              <a:pPr algn="ctr"/>
              <a:t>6</a:t>
            </a:fld>
            <a:endParaRPr lang="en-US" sz="1200" dirty="0"/>
          </a:p>
        </p:txBody>
      </p:sp>
      <p:sp>
        <p:nvSpPr>
          <p:cNvPr id="2" name="TextBox 1">
            <a:extLst>
              <a:ext uri="{FF2B5EF4-FFF2-40B4-BE49-F238E27FC236}">
                <a16:creationId xmlns:a16="http://schemas.microsoft.com/office/drawing/2014/main" id="{48A076F3-2673-489D-8914-E922322F2374}"/>
              </a:ext>
            </a:extLst>
          </p:cNvPr>
          <p:cNvSpPr txBox="1"/>
          <p:nvPr/>
        </p:nvSpPr>
        <p:spPr>
          <a:xfrm>
            <a:off x="6858000" y="1208136"/>
            <a:ext cx="5222038" cy="4452161"/>
          </a:xfrm>
          <a:prstGeom prst="rect">
            <a:avLst/>
          </a:prstGeom>
          <a:noFill/>
        </p:spPr>
        <p:txBody>
          <a:bodyPr wrap="square" lIns="182880" tIns="182880" rIns="182880" bIns="182880" rtlCol="0">
            <a:normAutofit fontScale="92500" lnSpcReduction="20000"/>
          </a:bodyPr>
          <a:lstStyle/>
          <a:p>
            <a:pPr marL="285750" indent="-285750">
              <a:buFont typeface="Arial" panose="020B0604020202020204" pitchFamily="34" charset="0"/>
              <a:buChar char="•"/>
            </a:pPr>
            <a:r>
              <a:rPr lang="en-US" sz="2400" dirty="0"/>
              <a:t>The instrument scans through the brightness centroid of the target.</a:t>
            </a:r>
          </a:p>
          <a:p>
            <a:pPr marL="285750" indent="-285750">
              <a:buFont typeface="Arial" panose="020B0604020202020204" pitchFamily="34" charset="0"/>
              <a:buChar char="•"/>
            </a:pPr>
            <a:r>
              <a:rPr lang="en-US" sz="2400" dirty="0"/>
              <a:t>Given the geometry of the occultation and the fullness of the moon, we can reference a lunar model to predict this centroid and the chord along which the instrument scans.</a:t>
            </a:r>
          </a:p>
          <a:p>
            <a:pPr marL="285750" indent="-285750">
              <a:buFont typeface="Arial" panose="020B0604020202020204" pitchFamily="34" charset="0"/>
              <a:buChar char="•"/>
            </a:pPr>
            <a:r>
              <a:rPr lang="en-US" sz="2400" dirty="0"/>
              <a:t>Comparing the observed edges of the target to the model edges helps register the relative location of each packet on the target.</a:t>
            </a:r>
          </a:p>
          <a:p>
            <a:pPr marL="285750" indent="-285750">
              <a:buFont typeface="Arial" panose="020B0604020202020204" pitchFamily="34" charset="0"/>
              <a:buChar char="•"/>
            </a:pPr>
            <a:r>
              <a:rPr lang="en-US" sz="2400" dirty="0"/>
              <a:t>Refraction is also considered when determining the tangent altitude of the optical path. </a:t>
            </a:r>
          </a:p>
          <a:p>
            <a:pPr marL="285750" indent="-285750">
              <a:buFont typeface="Arial" panose="020B0604020202020204" pitchFamily="34" charset="0"/>
              <a:buChar char="•"/>
            </a:pPr>
            <a:endParaRPr lang="en-US" sz="2400" dirty="0"/>
          </a:p>
        </p:txBody>
      </p:sp>
      <p:graphicFrame>
        <p:nvGraphicFramePr>
          <p:cNvPr id="7" name="Diagram 6">
            <a:extLst>
              <a:ext uri="{FF2B5EF4-FFF2-40B4-BE49-F238E27FC236}">
                <a16:creationId xmlns:a16="http://schemas.microsoft.com/office/drawing/2014/main" id="{12A046C2-F75A-4011-AFB7-2B506D009B15}"/>
              </a:ext>
            </a:extLst>
          </p:cNvPr>
          <p:cNvGraphicFramePr/>
          <p:nvPr>
            <p:extLst>
              <p:ext uri="{D42A27DB-BD31-4B8C-83A1-F6EECF244321}">
                <p14:modId xmlns:p14="http://schemas.microsoft.com/office/powerpoint/2010/main" val="2378183396"/>
              </p:ext>
            </p:extLst>
          </p:nvPr>
        </p:nvGraphicFramePr>
        <p:xfrm>
          <a:off x="132874" y="5754014"/>
          <a:ext cx="15234358" cy="63663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6" name="Rectangle 5">
            <a:extLst>
              <a:ext uri="{FF2B5EF4-FFF2-40B4-BE49-F238E27FC236}">
                <a16:creationId xmlns:a16="http://schemas.microsoft.com/office/drawing/2014/main" id="{026F04C5-D105-496F-A30B-47EC4729D05C}"/>
              </a:ext>
            </a:extLst>
          </p:cNvPr>
          <p:cNvSpPr/>
          <p:nvPr/>
        </p:nvSpPr>
        <p:spPr>
          <a:xfrm>
            <a:off x="0" y="5726064"/>
            <a:ext cx="182880" cy="692536"/>
          </a:xfrm>
          <a:prstGeom prst="rect">
            <a:avLst/>
          </a:prstGeom>
          <a:solidFill>
            <a:srgbClr val="F2F6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C471F466-8EC1-4D5B-B422-B0760C0CDFCC}"/>
              </a:ext>
            </a:extLst>
          </p:cNvPr>
          <p:cNvSpPr/>
          <p:nvPr/>
        </p:nvSpPr>
        <p:spPr>
          <a:xfrm>
            <a:off x="12009120" y="5726064"/>
            <a:ext cx="182880" cy="692536"/>
          </a:xfrm>
          <a:prstGeom prst="rect">
            <a:avLst/>
          </a:prstGeom>
          <a:solidFill>
            <a:srgbClr val="F2F6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74A0665E-530E-4239-A9FA-2A6836A0075D}"/>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0" y="1371600"/>
            <a:ext cx="7315200" cy="4114800"/>
          </a:xfrm>
          <a:prstGeom prst="rect">
            <a:avLst/>
          </a:prstGeom>
        </p:spPr>
      </p:pic>
      <p:pic>
        <p:nvPicPr>
          <p:cNvPr id="14" name="Picture 13">
            <a:extLst>
              <a:ext uri="{FF2B5EF4-FFF2-40B4-BE49-F238E27FC236}">
                <a16:creationId xmlns:a16="http://schemas.microsoft.com/office/drawing/2014/main" id="{48059560-D138-4623-AD35-81C801BDA435}"/>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1" y="1371600"/>
            <a:ext cx="7315200" cy="4114800"/>
          </a:xfrm>
          <a:prstGeom prst="rect">
            <a:avLst/>
          </a:prstGeom>
        </p:spPr>
      </p:pic>
    </p:spTree>
    <p:extLst>
      <p:ext uri="{BB962C8B-B14F-4D97-AF65-F5344CB8AC3E}">
        <p14:creationId xmlns:p14="http://schemas.microsoft.com/office/powerpoint/2010/main" val="1880874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
                                            <p:txEl>
                                              <p:pRg st="3" end="3"/>
                                            </p:txEl>
                                          </p:spTgt>
                                        </p:tgtEl>
                                        <p:attrNameLst>
                                          <p:attrName>style.visibility</p:attrName>
                                        </p:attrNameLst>
                                      </p:cBhvr>
                                      <p:to>
                                        <p:strVal val="visible"/>
                                      </p:to>
                                    </p:set>
                                  </p:childTnLst>
                                </p:cTn>
                              </p:par>
                              <p:par>
                                <p:cTn id="21" presetID="1" presetClass="exit" presetSubtype="0" fill="hold" nodeType="withEffect">
                                  <p:stCondLst>
                                    <p:cond delay="0"/>
                                  </p:stCondLst>
                                  <p:childTnLst>
                                    <p:set>
                                      <p:cBhvr>
                                        <p:cTn id="22" dur="1" fill="hold">
                                          <p:stCondLst>
                                            <p:cond delay="0"/>
                                          </p:stCondLst>
                                        </p:cTn>
                                        <p:tgtEl>
                                          <p:spTgt spid="14"/>
                                        </p:tgtEl>
                                        <p:attrNameLst>
                                          <p:attrName>style.visibility</p:attrName>
                                        </p:attrNameLst>
                                      </p:cBhvr>
                                      <p:to>
                                        <p:strVal val="hidden"/>
                                      </p:to>
                                    </p:set>
                                  </p:childTnLst>
                                </p:cTn>
                              </p:par>
                              <p:par>
                                <p:cTn id="23" presetID="1" presetClass="entr" presetSubtype="0" fill="hold" nodeType="withEffect">
                                  <p:stCondLst>
                                    <p:cond delay="0"/>
                                  </p:stCondLst>
                                  <p:childTnLst>
                                    <p:set>
                                      <p:cBhvr>
                                        <p:cTn id="2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3F7FB"/>
        </a:solidFill>
        <a:effectLst/>
      </p:bgPr>
    </p:bg>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1C9C014B-6DB1-4B13-B558-F9D8A2526D59}"/>
              </a:ext>
            </a:extLst>
          </p:cNvPr>
          <p:cNvSpPr/>
          <p:nvPr/>
        </p:nvSpPr>
        <p:spPr>
          <a:xfrm>
            <a:off x="81224" y="87109"/>
            <a:ext cx="11998813" cy="1021977"/>
          </a:xfrm>
          <a:prstGeom prst="roundRect">
            <a:avLst/>
          </a:prstGeom>
          <a:gradFill>
            <a:gsLst>
              <a:gs pos="0">
                <a:sysClr val="window" lastClr="FFFFFF">
                  <a:lumMod val="99000"/>
                  <a:lumOff val="1000"/>
                </a:sysClr>
              </a:gs>
              <a:gs pos="47000">
                <a:sysClr val="window" lastClr="FFFFFF"/>
              </a:gs>
              <a:gs pos="85000">
                <a:sysClr val="window" lastClr="FFFFFF">
                  <a:lumMod val="95000"/>
                </a:sysClr>
              </a:gs>
              <a:gs pos="100000">
                <a:sysClr val="window" lastClr="FFFFFF">
                  <a:lumMod val="85000"/>
                </a:sysClr>
              </a:gs>
            </a:gsLst>
            <a:path path="circle">
              <a:fillToRect l="50000" t="50000" r="50000" b="50000"/>
            </a:path>
          </a:gradFill>
          <a:ln>
            <a:solidFill>
              <a:schemeClr val="tx2">
                <a:lumMod val="40000"/>
                <a:lumOff val="6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238759FB-4CF7-4118-A917-14975E114314}"/>
              </a:ext>
            </a:extLst>
          </p:cNvPr>
          <p:cNvSpPr txBox="1"/>
          <p:nvPr/>
        </p:nvSpPr>
        <p:spPr>
          <a:xfrm>
            <a:off x="2647431" y="98363"/>
            <a:ext cx="6691993" cy="1021977"/>
          </a:xfrm>
          <a:prstGeom prst="rect">
            <a:avLst/>
          </a:prstGeom>
          <a:noFill/>
        </p:spPr>
        <p:txBody>
          <a:bodyPr wrap="square" rtlCol="0" anchor="ctr" anchorCtr="0">
            <a:normAutofit/>
          </a:bodyPr>
          <a:lstStyle/>
          <a:p>
            <a:pPr algn="ctr" defTabSz="2403546">
              <a:tabLst>
                <a:tab pos="26684288" algn="l"/>
              </a:tabLst>
            </a:pPr>
            <a:r>
              <a:rPr lang="en-US" sz="3200" dirty="0" err="1">
                <a:cs typeface="Helvetica" pitchFamily="34" charset="0"/>
              </a:rPr>
              <a:t>Exoatmospheric</a:t>
            </a:r>
            <a:r>
              <a:rPr lang="en-US" sz="3200" dirty="0">
                <a:cs typeface="Helvetica" pitchFamily="34" charset="0"/>
              </a:rPr>
              <a:t> Scans</a:t>
            </a:r>
          </a:p>
        </p:txBody>
      </p:sp>
      <p:pic>
        <p:nvPicPr>
          <p:cNvPr id="12" name="Picture 6" descr="C:\Users\rmanion\Documents\presentations\sage3_iss_logo.png">
            <a:extLst>
              <a:ext uri="{FF2B5EF4-FFF2-40B4-BE49-F238E27FC236}">
                <a16:creationId xmlns:a16="http://schemas.microsoft.com/office/drawing/2014/main" id="{A8653F6D-5181-469A-AD3F-D53967116C50}"/>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11704" y="219256"/>
            <a:ext cx="700190" cy="780190"/>
          </a:xfrm>
          <a:prstGeom prst="rect">
            <a:avLst/>
          </a:prstGeom>
          <a:noFill/>
        </p:spPr>
      </p:pic>
      <p:pic>
        <p:nvPicPr>
          <p:cNvPr id="13" name="Picture 7" descr="C:\Users\rmanion\Documents\presentations\NASA_logo.png">
            <a:extLst>
              <a:ext uri="{FF2B5EF4-FFF2-40B4-BE49-F238E27FC236}">
                <a16:creationId xmlns:a16="http://schemas.microsoft.com/office/drawing/2014/main" id="{C6315460-A96C-4D77-A61B-5260081B4C7D}"/>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1074962" y="213101"/>
            <a:ext cx="905334" cy="748958"/>
          </a:xfrm>
          <a:prstGeom prst="rect">
            <a:avLst/>
          </a:prstGeom>
          <a:noFill/>
        </p:spPr>
      </p:pic>
      <p:sp>
        <p:nvSpPr>
          <p:cNvPr id="21" name="Rectangle: Rounded Corners 20">
            <a:extLst>
              <a:ext uri="{FF2B5EF4-FFF2-40B4-BE49-F238E27FC236}">
                <a16:creationId xmlns:a16="http://schemas.microsoft.com/office/drawing/2014/main" id="{5297E413-5DC6-463C-96E2-3E3559CE84B3}"/>
              </a:ext>
            </a:extLst>
          </p:cNvPr>
          <p:cNvSpPr/>
          <p:nvPr/>
        </p:nvSpPr>
        <p:spPr>
          <a:xfrm>
            <a:off x="81224" y="1210686"/>
            <a:ext cx="11998813" cy="4441728"/>
          </a:xfrm>
          <a:prstGeom prst="roundRect">
            <a:avLst>
              <a:gd name="adj" fmla="val 3907"/>
            </a:avLst>
          </a:prstGeom>
          <a:solidFill>
            <a:schemeClr val="bg1"/>
          </a:solidFill>
          <a:ln>
            <a:solidFill>
              <a:schemeClr val="tx2">
                <a:lumMod val="40000"/>
                <a:lumOff val="6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Rounded Corners 21">
            <a:extLst>
              <a:ext uri="{FF2B5EF4-FFF2-40B4-BE49-F238E27FC236}">
                <a16:creationId xmlns:a16="http://schemas.microsoft.com/office/drawing/2014/main" id="{674CC346-30DC-45C3-A848-6E5474C2AA63}"/>
              </a:ext>
            </a:extLst>
          </p:cNvPr>
          <p:cNvSpPr/>
          <p:nvPr/>
        </p:nvSpPr>
        <p:spPr>
          <a:xfrm>
            <a:off x="81224" y="6438900"/>
            <a:ext cx="11998813" cy="326892"/>
          </a:xfrm>
          <a:prstGeom prst="roundRect">
            <a:avLst>
              <a:gd name="adj" fmla="val 33350"/>
            </a:avLst>
          </a:prstGeom>
          <a:solidFill>
            <a:schemeClr val="bg1"/>
          </a:solidFill>
          <a:ln>
            <a:solidFill>
              <a:schemeClr val="tx2">
                <a:lumMod val="40000"/>
                <a:lumOff val="6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85AE5F25-8DF6-4914-BE08-18ACFC1DBFA8}"/>
              </a:ext>
            </a:extLst>
          </p:cNvPr>
          <p:cNvSpPr txBox="1"/>
          <p:nvPr/>
        </p:nvSpPr>
        <p:spPr>
          <a:xfrm>
            <a:off x="180967" y="6438900"/>
            <a:ext cx="5662389" cy="326892"/>
          </a:xfrm>
          <a:prstGeom prst="rect">
            <a:avLst/>
          </a:prstGeom>
          <a:noFill/>
        </p:spPr>
        <p:txBody>
          <a:bodyPr wrap="square" rtlCol="0" anchor="ctr" anchorCtr="0">
            <a:normAutofit/>
          </a:bodyPr>
          <a:lstStyle/>
          <a:p>
            <a:r>
              <a:rPr lang="en-US" sz="1400" dirty="0"/>
              <a:t>The SAGE III/ISS Lunar Algorithm</a:t>
            </a:r>
          </a:p>
        </p:txBody>
      </p:sp>
      <p:sp>
        <p:nvSpPr>
          <p:cNvPr id="23" name="TextBox 22">
            <a:extLst>
              <a:ext uri="{FF2B5EF4-FFF2-40B4-BE49-F238E27FC236}">
                <a16:creationId xmlns:a16="http://schemas.microsoft.com/office/drawing/2014/main" id="{BE1FD8BD-8B4F-4F13-8636-7928658C4E37}"/>
              </a:ext>
            </a:extLst>
          </p:cNvPr>
          <p:cNvSpPr txBox="1"/>
          <p:nvPr/>
        </p:nvSpPr>
        <p:spPr>
          <a:xfrm>
            <a:off x="6348644" y="6438900"/>
            <a:ext cx="5631651" cy="326892"/>
          </a:xfrm>
          <a:prstGeom prst="rect">
            <a:avLst/>
          </a:prstGeom>
          <a:noFill/>
        </p:spPr>
        <p:txBody>
          <a:bodyPr wrap="square" rtlCol="0" anchor="ctr" anchorCtr="0">
            <a:normAutofit/>
          </a:bodyPr>
          <a:lstStyle/>
          <a:p>
            <a:pPr algn="r"/>
            <a:r>
              <a:rPr lang="en-US" sz="1400" dirty="0"/>
              <a:t>Robbie Manion | October 2018</a:t>
            </a:r>
          </a:p>
        </p:txBody>
      </p:sp>
      <p:sp>
        <p:nvSpPr>
          <p:cNvPr id="5" name="TextBox 4">
            <a:extLst>
              <a:ext uri="{FF2B5EF4-FFF2-40B4-BE49-F238E27FC236}">
                <a16:creationId xmlns:a16="http://schemas.microsoft.com/office/drawing/2014/main" id="{869959E2-851B-4732-AFA9-724C96813DFD}"/>
              </a:ext>
            </a:extLst>
          </p:cNvPr>
          <p:cNvSpPr txBox="1"/>
          <p:nvPr/>
        </p:nvSpPr>
        <p:spPr>
          <a:xfrm>
            <a:off x="5812617" y="6436351"/>
            <a:ext cx="536028" cy="331991"/>
          </a:xfrm>
          <a:prstGeom prst="rect">
            <a:avLst/>
          </a:prstGeom>
          <a:noFill/>
        </p:spPr>
        <p:txBody>
          <a:bodyPr wrap="square" rtlCol="0" anchor="ctr" anchorCtr="0">
            <a:normAutofit/>
          </a:bodyPr>
          <a:lstStyle/>
          <a:p>
            <a:pPr algn="ctr"/>
            <a:fld id="{20E46EF4-9B6F-4A6E-B054-2FE07A964A64}" type="slidenum">
              <a:rPr lang="en-US" sz="1200"/>
              <a:pPr algn="ctr"/>
              <a:t>7</a:t>
            </a:fld>
            <a:endParaRPr lang="en-US" sz="1200" dirty="0"/>
          </a:p>
        </p:txBody>
      </p:sp>
      <p:graphicFrame>
        <p:nvGraphicFramePr>
          <p:cNvPr id="7" name="Diagram 6">
            <a:extLst>
              <a:ext uri="{FF2B5EF4-FFF2-40B4-BE49-F238E27FC236}">
                <a16:creationId xmlns:a16="http://schemas.microsoft.com/office/drawing/2014/main" id="{12A046C2-F75A-4011-AFB7-2B506D009B15}"/>
              </a:ext>
            </a:extLst>
          </p:cNvPr>
          <p:cNvGraphicFramePr/>
          <p:nvPr>
            <p:extLst>
              <p:ext uri="{D42A27DB-BD31-4B8C-83A1-F6EECF244321}">
                <p14:modId xmlns:p14="http://schemas.microsoft.com/office/powerpoint/2010/main" val="476517262"/>
              </p:ext>
            </p:extLst>
          </p:nvPr>
        </p:nvGraphicFramePr>
        <p:xfrm>
          <a:off x="-1537196" y="5754014"/>
          <a:ext cx="15234358" cy="636636"/>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6" name="Rectangle 5">
            <a:extLst>
              <a:ext uri="{FF2B5EF4-FFF2-40B4-BE49-F238E27FC236}">
                <a16:creationId xmlns:a16="http://schemas.microsoft.com/office/drawing/2014/main" id="{026F04C5-D105-496F-A30B-47EC4729D05C}"/>
              </a:ext>
            </a:extLst>
          </p:cNvPr>
          <p:cNvSpPr/>
          <p:nvPr/>
        </p:nvSpPr>
        <p:spPr>
          <a:xfrm>
            <a:off x="0" y="5726064"/>
            <a:ext cx="182880" cy="692536"/>
          </a:xfrm>
          <a:prstGeom prst="rect">
            <a:avLst/>
          </a:prstGeom>
          <a:solidFill>
            <a:srgbClr val="F2F6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C471F466-8EC1-4D5B-B422-B0760C0CDFCC}"/>
              </a:ext>
            </a:extLst>
          </p:cNvPr>
          <p:cNvSpPr/>
          <p:nvPr/>
        </p:nvSpPr>
        <p:spPr>
          <a:xfrm>
            <a:off x="12009120" y="5726064"/>
            <a:ext cx="182880" cy="692536"/>
          </a:xfrm>
          <a:prstGeom prst="rect">
            <a:avLst/>
          </a:prstGeom>
          <a:solidFill>
            <a:srgbClr val="F2F6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Screen Recording 10">
            <a:hlinkClick r:id="" action="ppaction://media"/>
            <a:extLst>
              <a:ext uri="{FF2B5EF4-FFF2-40B4-BE49-F238E27FC236}">
                <a16:creationId xmlns:a16="http://schemas.microsoft.com/office/drawing/2014/main" id="{97064A74-1D32-4BF6-80E4-07A327BC9C6A}"/>
              </a:ext>
            </a:extLst>
          </p:cNvPr>
          <p:cNvPicPr>
            <a:picLocks noChangeAspect="1"/>
          </p:cNvPicPr>
          <p:nvPr>
            <a:videoFile r:link="rId2"/>
            <p:extLst>
              <p:ext uri="{DAA4B4D4-6D71-4841-9C94-3DE7FCFB9230}">
                <p14:media xmlns:p14="http://schemas.microsoft.com/office/powerpoint/2010/main" r:embed="rId1"/>
              </p:ext>
            </p:extLst>
          </p:nvPr>
        </p:nvPicPr>
        <p:blipFill>
          <a:blip r:embed="rId11"/>
          <a:stretch>
            <a:fillRect/>
          </a:stretch>
        </p:blipFill>
        <p:spPr>
          <a:xfrm>
            <a:off x="2205956" y="1317903"/>
            <a:ext cx="7772400" cy="4222195"/>
          </a:xfrm>
          <a:prstGeom prst="rect">
            <a:avLst/>
          </a:prstGeom>
        </p:spPr>
      </p:pic>
    </p:spTree>
    <p:extLst>
      <p:ext uri="{BB962C8B-B14F-4D97-AF65-F5344CB8AC3E}">
        <p14:creationId xmlns:p14="http://schemas.microsoft.com/office/powerpoint/2010/main" val="200754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664"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6"/>
                                        </p:tgtEl>
                                      </p:cBhvr>
                                    </p:cmd>
                                  </p:childTnLst>
                                </p:cTn>
                              </p:par>
                            </p:childTnLst>
                          </p:cTn>
                        </p:par>
                      </p:childTnLst>
                    </p:cTn>
                  </p:par>
                </p:childTnLst>
              </p:cTn>
              <p:nextCondLst>
                <p:cond evt="onClick" delay="0">
                  <p:tgtEl>
                    <p:spTgt spid="16"/>
                  </p:tgtEl>
                </p:cond>
              </p:nextCondLst>
            </p:seq>
            <p:video>
              <p:cMediaNode vol="80000">
                <p:cTn id="12" fill="hold" display="0">
                  <p:stCondLst>
                    <p:cond delay="indefinite"/>
                  </p:stCondLst>
                </p:cTn>
                <p:tgtEl>
                  <p:spTgt spid="16"/>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3F7FB"/>
        </a:solidFill>
        <a:effectLst/>
      </p:bgPr>
    </p:bg>
    <p:spTree>
      <p:nvGrpSpPr>
        <p:cNvPr id="1" name=""/>
        <p:cNvGrpSpPr/>
        <p:nvPr/>
      </p:nvGrpSpPr>
      <p:grpSpPr>
        <a:xfrm>
          <a:off x="0" y="0"/>
          <a:ext cx="0" cy="0"/>
          <a:chOff x="0" y="0"/>
          <a:chExt cx="0" cy="0"/>
        </a:xfrm>
      </p:grpSpPr>
      <p:graphicFrame>
        <p:nvGraphicFramePr>
          <p:cNvPr id="16" name="Diagram 15">
            <a:extLst>
              <a:ext uri="{FF2B5EF4-FFF2-40B4-BE49-F238E27FC236}">
                <a16:creationId xmlns:a16="http://schemas.microsoft.com/office/drawing/2014/main" id="{0B17DC39-CC55-447A-9B64-B96081ACC066}"/>
              </a:ext>
            </a:extLst>
          </p:cNvPr>
          <p:cNvGraphicFramePr/>
          <p:nvPr>
            <p:extLst>
              <p:ext uri="{D42A27DB-BD31-4B8C-83A1-F6EECF244321}">
                <p14:modId xmlns:p14="http://schemas.microsoft.com/office/powerpoint/2010/main" val="4160829185"/>
              </p:ext>
            </p:extLst>
          </p:nvPr>
        </p:nvGraphicFramePr>
        <p:xfrm>
          <a:off x="-1537196" y="5754014"/>
          <a:ext cx="15234358" cy="63663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 name="Rectangle: Rounded Corners 2">
            <a:extLst>
              <a:ext uri="{FF2B5EF4-FFF2-40B4-BE49-F238E27FC236}">
                <a16:creationId xmlns:a16="http://schemas.microsoft.com/office/drawing/2014/main" id="{1C9C014B-6DB1-4B13-B558-F9D8A2526D59}"/>
              </a:ext>
            </a:extLst>
          </p:cNvPr>
          <p:cNvSpPr/>
          <p:nvPr/>
        </p:nvSpPr>
        <p:spPr>
          <a:xfrm>
            <a:off x="81224" y="87109"/>
            <a:ext cx="11998813" cy="1021977"/>
          </a:xfrm>
          <a:prstGeom prst="roundRect">
            <a:avLst/>
          </a:prstGeom>
          <a:gradFill>
            <a:gsLst>
              <a:gs pos="0">
                <a:sysClr val="window" lastClr="FFFFFF">
                  <a:lumMod val="99000"/>
                  <a:lumOff val="1000"/>
                </a:sysClr>
              </a:gs>
              <a:gs pos="47000">
                <a:sysClr val="window" lastClr="FFFFFF"/>
              </a:gs>
              <a:gs pos="85000">
                <a:sysClr val="window" lastClr="FFFFFF">
                  <a:lumMod val="95000"/>
                </a:sysClr>
              </a:gs>
              <a:gs pos="100000">
                <a:sysClr val="window" lastClr="FFFFFF">
                  <a:lumMod val="85000"/>
                </a:sysClr>
              </a:gs>
            </a:gsLst>
            <a:path path="circle">
              <a:fillToRect l="50000" t="50000" r="50000" b="50000"/>
            </a:path>
          </a:gradFill>
          <a:ln>
            <a:solidFill>
              <a:schemeClr val="tx2">
                <a:lumMod val="40000"/>
                <a:lumOff val="6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238759FB-4CF7-4118-A917-14975E114314}"/>
              </a:ext>
            </a:extLst>
          </p:cNvPr>
          <p:cNvSpPr txBox="1"/>
          <p:nvPr/>
        </p:nvSpPr>
        <p:spPr>
          <a:xfrm>
            <a:off x="2647431" y="98363"/>
            <a:ext cx="6691993" cy="1021977"/>
          </a:xfrm>
          <a:prstGeom prst="rect">
            <a:avLst/>
          </a:prstGeom>
          <a:noFill/>
        </p:spPr>
        <p:txBody>
          <a:bodyPr wrap="square" rtlCol="0" anchor="ctr" anchorCtr="0">
            <a:normAutofit/>
          </a:bodyPr>
          <a:lstStyle/>
          <a:p>
            <a:pPr algn="ctr" defTabSz="2403546">
              <a:tabLst>
                <a:tab pos="26684288" algn="l"/>
              </a:tabLst>
            </a:pPr>
            <a:r>
              <a:rPr lang="en-US" sz="3200" dirty="0">
                <a:cs typeface="Helvetica" pitchFamily="34" charset="0"/>
              </a:rPr>
              <a:t>Attenuated Scans</a:t>
            </a:r>
          </a:p>
        </p:txBody>
      </p:sp>
      <p:pic>
        <p:nvPicPr>
          <p:cNvPr id="12" name="Picture 6" descr="C:\Users\rmanion\Documents\presentations\sage3_iss_logo.png">
            <a:extLst>
              <a:ext uri="{FF2B5EF4-FFF2-40B4-BE49-F238E27FC236}">
                <a16:creationId xmlns:a16="http://schemas.microsoft.com/office/drawing/2014/main" id="{A8653F6D-5181-469A-AD3F-D53967116C50}"/>
              </a:ext>
            </a:extLst>
          </p:cNvPr>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211704" y="219256"/>
            <a:ext cx="700190" cy="780190"/>
          </a:xfrm>
          <a:prstGeom prst="rect">
            <a:avLst/>
          </a:prstGeom>
          <a:noFill/>
        </p:spPr>
      </p:pic>
      <p:pic>
        <p:nvPicPr>
          <p:cNvPr id="13" name="Picture 7" descr="C:\Users\rmanion\Documents\presentations\NASA_logo.png">
            <a:extLst>
              <a:ext uri="{FF2B5EF4-FFF2-40B4-BE49-F238E27FC236}">
                <a16:creationId xmlns:a16="http://schemas.microsoft.com/office/drawing/2014/main" id="{C6315460-A96C-4D77-A61B-5260081B4C7D}"/>
              </a:ext>
            </a:extLst>
          </p:cNvPr>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11074962" y="213101"/>
            <a:ext cx="905334" cy="748958"/>
          </a:xfrm>
          <a:prstGeom prst="rect">
            <a:avLst/>
          </a:prstGeom>
          <a:noFill/>
        </p:spPr>
      </p:pic>
      <p:sp>
        <p:nvSpPr>
          <p:cNvPr id="21" name="Rectangle: Rounded Corners 20">
            <a:extLst>
              <a:ext uri="{FF2B5EF4-FFF2-40B4-BE49-F238E27FC236}">
                <a16:creationId xmlns:a16="http://schemas.microsoft.com/office/drawing/2014/main" id="{5297E413-5DC6-463C-96E2-3E3559CE84B3}"/>
              </a:ext>
            </a:extLst>
          </p:cNvPr>
          <p:cNvSpPr/>
          <p:nvPr/>
        </p:nvSpPr>
        <p:spPr>
          <a:xfrm>
            <a:off x="81224" y="1210686"/>
            <a:ext cx="11998813" cy="4441728"/>
          </a:xfrm>
          <a:prstGeom prst="roundRect">
            <a:avLst>
              <a:gd name="adj" fmla="val 3907"/>
            </a:avLst>
          </a:prstGeom>
          <a:solidFill>
            <a:schemeClr val="bg1"/>
          </a:solidFill>
          <a:ln>
            <a:solidFill>
              <a:schemeClr val="tx2">
                <a:lumMod val="40000"/>
                <a:lumOff val="6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Rounded Corners 21">
            <a:extLst>
              <a:ext uri="{FF2B5EF4-FFF2-40B4-BE49-F238E27FC236}">
                <a16:creationId xmlns:a16="http://schemas.microsoft.com/office/drawing/2014/main" id="{674CC346-30DC-45C3-A848-6E5474C2AA63}"/>
              </a:ext>
            </a:extLst>
          </p:cNvPr>
          <p:cNvSpPr/>
          <p:nvPr/>
        </p:nvSpPr>
        <p:spPr>
          <a:xfrm>
            <a:off x="81224" y="6438900"/>
            <a:ext cx="11998813" cy="326892"/>
          </a:xfrm>
          <a:prstGeom prst="roundRect">
            <a:avLst>
              <a:gd name="adj" fmla="val 33350"/>
            </a:avLst>
          </a:prstGeom>
          <a:solidFill>
            <a:schemeClr val="bg1"/>
          </a:solidFill>
          <a:ln>
            <a:solidFill>
              <a:schemeClr val="tx2">
                <a:lumMod val="40000"/>
                <a:lumOff val="6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85AE5F25-8DF6-4914-BE08-18ACFC1DBFA8}"/>
              </a:ext>
            </a:extLst>
          </p:cNvPr>
          <p:cNvSpPr txBox="1"/>
          <p:nvPr/>
        </p:nvSpPr>
        <p:spPr>
          <a:xfrm>
            <a:off x="180967" y="6438900"/>
            <a:ext cx="5662389" cy="326892"/>
          </a:xfrm>
          <a:prstGeom prst="rect">
            <a:avLst/>
          </a:prstGeom>
          <a:noFill/>
        </p:spPr>
        <p:txBody>
          <a:bodyPr wrap="square" rtlCol="0" anchor="ctr" anchorCtr="0">
            <a:normAutofit/>
          </a:bodyPr>
          <a:lstStyle/>
          <a:p>
            <a:r>
              <a:rPr lang="en-US" sz="1400" dirty="0"/>
              <a:t>The SAGE III/ISS Lunar Algorithm</a:t>
            </a:r>
          </a:p>
        </p:txBody>
      </p:sp>
      <p:sp>
        <p:nvSpPr>
          <p:cNvPr id="23" name="TextBox 22">
            <a:extLst>
              <a:ext uri="{FF2B5EF4-FFF2-40B4-BE49-F238E27FC236}">
                <a16:creationId xmlns:a16="http://schemas.microsoft.com/office/drawing/2014/main" id="{BE1FD8BD-8B4F-4F13-8636-7928658C4E37}"/>
              </a:ext>
            </a:extLst>
          </p:cNvPr>
          <p:cNvSpPr txBox="1"/>
          <p:nvPr/>
        </p:nvSpPr>
        <p:spPr>
          <a:xfrm>
            <a:off x="6348644" y="6438900"/>
            <a:ext cx="5631651" cy="326892"/>
          </a:xfrm>
          <a:prstGeom prst="rect">
            <a:avLst/>
          </a:prstGeom>
          <a:noFill/>
        </p:spPr>
        <p:txBody>
          <a:bodyPr wrap="square" rtlCol="0" anchor="ctr" anchorCtr="0">
            <a:normAutofit/>
          </a:bodyPr>
          <a:lstStyle/>
          <a:p>
            <a:pPr algn="r"/>
            <a:r>
              <a:rPr lang="en-US" sz="1400" dirty="0"/>
              <a:t>Robbie Manion | October 2018</a:t>
            </a:r>
          </a:p>
        </p:txBody>
      </p:sp>
      <p:sp>
        <p:nvSpPr>
          <p:cNvPr id="5" name="TextBox 4">
            <a:extLst>
              <a:ext uri="{FF2B5EF4-FFF2-40B4-BE49-F238E27FC236}">
                <a16:creationId xmlns:a16="http://schemas.microsoft.com/office/drawing/2014/main" id="{869959E2-851B-4732-AFA9-724C96813DFD}"/>
              </a:ext>
            </a:extLst>
          </p:cNvPr>
          <p:cNvSpPr txBox="1"/>
          <p:nvPr/>
        </p:nvSpPr>
        <p:spPr>
          <a:xfrm>
            <a:off x="5812617" y="6436351"/>
            <a:ext cx="536028" cy="331991"/>
          </a:xfrm>
          <a:prstGeom prst="rect">
            <a:avLst/>
          </a:prstGeom>
          <a:noFill/>
        </p:spPr>
        <p:txBody>
          <a:bodyPr wrap="square" rtlCol="0" anchor="ctr" anchorCtr="0">
            <a:normAutofit/>
          </a:bodyPr>
          <a:lstStyle/>
          <a:p>
            <a:pPr algn="ctr"/>
            <a:fld id="{20E46EF4-9B6F-4A6E-B054-2FE07A964A64}" type="slidenum">
              <a:rPr lang="en-US" sz="1200"/>
              <a:pPr algn="ctr"/>
              <a:t>8</a:t>
            </a:fld>
            <a:endParaRPr lang="en-US" sz="1200" dirty="0"/>
          </a:p>
        </p:txBody>
      </p:sp>
      <p:sp>
        <p:nvSpPr>
          <p:cNvPr id="6" name="Rectangle 5">
            <a:extLst>
              <a:ext uri="{FF2B5EF4-FFF2-40B4-BE49-F238E27FC236}">
                <a16:creationId xmlns:a16="http://schemas.microsoft.com/office/drawing/2014/main" id="{026F04C5-D105-496F-A30B-47EC4729D05C}"/>
              </a:ext>
            </a:extLst>
          </p:cNvPr>
          <p:cNvSpPr/>
          <p:nvPr/>
        </p:nvSpPr>
        <p:spPr>
          <a:xfrm>
            <a:off x="0" y="5726064"/>
            <a:ext cx="182880" cy="692536"/>
          </a:xfrm>
          <a:prstGeom prst="rect">
            <a:avLst/>
          </a:prstGeom>
          <a:solidFill>
            <a:srgbClr val="F2F6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C471F466-8EC1-4D5B-B422-B0760C0CDFCC}"/>
              </a:ext>
            </a:extLst>
          </p:cNvPr>
          <p:cNvSpPr/>
          <p:nvPr/>
        </p:nvSpPr>
        <p:spPr>
          <a:xfrm>
            <a:off x="12009120" y="5726064"/>
            <a:ext cx="182880" cy="692536"/>
          </a:xfrm>
          <a:prstGeom prst="rect">
            <a:avLst/>
          </a:prstGeom>
          <a:solidFill>
            <a:srgbClr val="F2F6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Screen Recording 5">
            <a:hlinkClick r:id="" action="ppaction://media"/>
            <a:extLst>
              <a:ext uri="{FF2B5EF4-FFF2-40B4-BE49-F238E27FC236}">
                <a16:creationId xmlns:a16="http://schemas.microsoft.com/office/drawing/2014/main" id="{6CEF39D3-1F0C-4EF4-B6A8-62FCF3EB0E2F}"/>
              </a:ext>
            </a:extLst>
          </p:cNvPr>
          <p:cNvPicPr>
            <a:picLocks noChangeAspect="1"/>
          </p:cNvPicPr>
          <p:nvPr>
            <a:videoFile r:link="rId2"/>
            <p:extLst>
              <p:ext uri="{DAA4B4D4-6D71-4841-9C94-3DE7FCFB9230}">
                <p14:media xmlns:p14="http://schemas.microsoft.com/office/powerpoint/2010/main" r:embed="rId1"/>
              </p:ext>
            </p:extLst>
          </p:nvPr>
        </p:nvPicPr>
        <p:blipFill>
          <a:blip r:embed="rId11"/>
          <a:stretch>
            <a:fillRect/>
          </a:stretch>
        </p:blipFill>
        <p:spPr>
          <a:xfrm>
            <a:off x="2205956" y="1317903"/>
            <a:ext cx="7772400" cy="4222194"/>
          </a:xfrm>
          <a:prstGeom prst="rect">
            <a:avLst/>
          </a:prstGeom>
        </p:spPr>
      </p:pic>
    </p:spTree>
    <p:extLst>
      <p:ext uri="{BB962C8B-B14F-4D97-AF65-F5344CB8AC3E}">
        <p14:creationId xmlns:p14="http://schemas.microsoft.com/office/powerpoint/2010/main" val="253143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3658"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7"/>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7"/>
                                        </p:tgtEl>
                                      </p:cBhvr>
                                    </p:cmd>
                                  </p:childTnLst>
                                </p:cTn>
                              </p:par>
                            </p:childTnLst>
                          </p:cTn>
                        </p:par>
                      </p:childTnLst>
                    </p:cTn>
                  </p:par>
                </p:childTnLst>
              </p:cTn>
              <p:nextCondLst>
                <p:cond evt="onClick" delay="0">
                  <p:tgtEl>
                    <p:spTgt spid="17"/>
                  </p:tgtEl>
                </p:cond>
              </p:nextCondLst>
            </p:seq>
            <p:video>
              <p:cMediaNode vol="80000">
                <p:cTn id="12" fill="hold" display="0">
                  <p:stCondLst>
                    <p:cond delay="indefinite"/>
                  </p:stCondLst>
                </p:cTn>
                <p:tgtEl>
                  <p:spTgt spid="17"/>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3F7FB"/>
        </a:solidFill>
        <a:effectLst/>
      </p:bgPr>
    </p:bg>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1C9C014B-6DB1-4B13-B558-F9D8A2526D59}"/>
              </a:ext>
            </a:extLst>
          </p:cNvPr>
          <p:cNvSpPr/>
          <p:nvPr/>
        </p:nvSpPr>
        <p:spPr>
          <a:xfrm>
            <a:off x="81224" y="87109"/>
            <a:ext cx="11998813" cy="1021977"/>
          </a:xfrm>
          <a:prstGeom prst="roundRect">
            <a:avLst/>
          </a:prstGeom>
          <a:gradFill>
            <a:gsLst>
              <a:gs pos="0">
                <a:sysClr val="window" lastClr="FFFFFF">
                  <a:lumMod val="99000"/>
                  <a:lumOff val="1000"/>
                </a:sysClr>
              </a:gs>
              <a:gs pos="47000">
                <a:sysClr val="window" lastClr="FFFFFF"/>
              </a:gs>
              <a:gs pos="85000">
                <a:sysClr val="window" lastClr="FFFFFF">
                  <a:lumMod val="95000"/>
                </a:sysClr>
              </a:gs>
              <a:gs pos="100000">
                <a:sysClr val="window" lastClr="FFFFFF">
                  <a:lumMod val="85000"/>
                </a:sysClr>
              </a:gs>
            </a:gsLst>
            <a:path path="circle">
              <a:fillToRect l="50000" t="50000" r="50000" b="50000"/>
            </a:path>
          </a:gradFill>
          <a:ln>
            <a:solidFill>
              <a:schemeClr val="tx2">
                <a:lumMod val="40000"/>
                <a:lumOff val="6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238759FB-4CF7-4118-A917-14975E114314}"/>
              </a:ext>
            </a:extLst>
          </p:cNvPr>
          <p:cNvSpPr txBox="1"/>
          <p:nvPr/>
        </p:nvSpPr>
        <p:spPr>
          <a:xfrm>
            <a:off x="2647431" y="98363"/>
            <a:ext cx="6691993" cy="1021977"/>
          </a:xfrm>
          <a:prstGeom prst="rect">
            <a:avLst/>
          </a:prstGeom>
          <a:noFill/>
        </p:spPr>
        <p:txBody>
          <a:bodyPr wrap="square" rtlCol="0" anchor="ctr" anchorCtr="0">
            <a:normAutofit/>
          </a:bodyPr>
          <a:lstStyle/>
          <a:p>
            <a:pPr algn="ctr" defTabSz="2403546">
              <a:tabLst>
                <a:tab pos="26684288" algn="l"/>
              </a:tabLst>
            </a:pPr>
            <a:r>
              <a:rPr lang="en-US" sz="3200" dirty="0">
                <a:cs typeface="Helvetica" pitchFamily="34" charset="0"/>
              </a:rPr>
              <a:t>MLR Retrieval</a:t>
            </a:r>
          </a:p>
        </p:txBody>
      </p:sp>
      <p:pic>
        <p:nvPicPr>
          <p:cNvPr id="12" name="Picture 6" descr="C:\Users\rmanion\Documents\presentations\sage3_iss_logo.png">
            <a:extLst>
              <a:ext uri="{FF2B5EF4-FFF2-40B4-BE49-F238E27FC236}">
                <a16:creationId xmlns:a16="http://schemas.microsoft.com/office/drawing/2014/main" id="{A8653F6D-5181-469A-AD3F-D53967116C50}"/>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11704" y="219256"/>
            <a:ext cx="700190" cy="780190"/>
          </a:xfrm>
          <a:prstGeom prst="rect">
            <a:avLst/>
          </a:prstGeom>
          <a:noFill/>
        </p:spPr>
      </p:pic>
      <p:pic>
        <p:nvPicPr>
          <p:cNvPr id="13" name="Picture 7" descr="C:\Users\rmanion\Documents\presentations\NASA_logo.png">
            <a:extLst>
              <a:ext uri="{FF2B5EF4-FFF2-40B4-BE49-F238E27FC236}">
                <a16:creationId xmlns:a16="http://schemas.microsoft.com/office/drawing/2014/main" id="{C6315460-A96C-4D77-A61B-5260081B4C7D}"/>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1074962" y="213101"/>
            <a:ext cx="905334" cy="748958"/>
          </a:xfrm>
          <a:prstGeom prst="rect">
            <a:avLst/>
          </a:prstGeom>
          <a:noFill/>
        </p:spPr>
      </p:pic>
      <p:sp>
        <p:nvSpPr>
          <p:cNvPr id="21" name="Rectangle: Rounded Corners 20">
            <a:extLst>
              <a:ext uri="{FF2B5EF4-FFF2-40B4-BE49-F238E27FC236}">
                <a16:creationId xmlns:a16="http://schemas.microsoft.com/office/drawing/2014/main" id="{5297E413-5DC6-463C-96E2-3E3559CE84B3}"/>
              </a:ext>
            </a:extLst>
          </p:cNvPr>
          <p:cNvSpPr/>
          <p:nvPr/>
        </p:nvSpPr>
        <p:spPr>
          <a:xfrm>
            <a:off x="81224" y="1210686"/>
            <a:ext cx="11998813" cy="4441728"/>
          </a:xfrm>
          <a:prstGeom prst="roundRect">
            <a:avLst>
              <a:gd name="adj" fmla="val 3907"/>
            </a:avLst>
          </a:prstGeom>
          <a:solidFill>
            <a:schemeClr val="bg1"/>
          </a:solidFill>
          <a:ln>
            <a:solidFill>
              <a:schemeClr val="tx2">
                <a:lumMod val="40000"/>
                <a:lumOff val="6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Rounded Corners 21">
            <a:extLst>
              <a:ext uri="{FF2B5EF4-FFF2-40B4-BE49-F238E27FC236}">
                <a16:creationId xmlns:a16="http://schemas.microsoft.com/office/drawing/2014/main" id="{674CC346-30DC-45C3-A848-6E5474C2AA63}"/>
              </a:ext>
            </a:extLst>
          </p:cNvPr>
          <p:cNvSpPr/>
          <p:nvPr/>
        </p:nvSpPr>
        <p:spPr>
          <a:xfrm>
            <a:off x="81224" y="6438900"/>
            <a:ext cx="11998813" cy="326892"/>
          </a:xfrm>
          <a:prstGeom prst="roundRect">
            <a:avLst>
              <a:gd name="adj" fmla="val 33350"/>
            </a:avLst>
          </a:prstGeom>
          <a:solidFill>
            <a:schemeClr val="bg1"/>
          </a:solidFill>
          <a:ln>
            <a:solidFill>
              <a:schemeClr val="tx2">
                <a:lumMod val="40000"/>
                <a:lumOff val="6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85AE5F25-8DF6-4914-BE08-18ACFC1DBFA8}"/>
              </a:ext>
            </a:extLst>
          </p:cNvPr>
          <p:cNvSpPr txBox="1"/>
          <p:nvPr/>
        </p:nvSpPr>
        <p:spPr>
          <a:xfrm>
            <a:off x="180967" y="6438900"/>
            <a:ext cx="5662389" cy="326892"/>
          </a:xfrm>
          <a:prstGeom prst="rect">
            <a:avLst/>
          </a:prstGeom>
          <a:noFill/>
        </p:spPr>
        <p:txBody>
          <a:bodyPr wrap="square" rtlCol="0" anchor="ctr" anchorCtr="0">
            <a:normAutofit/>
          </a:bodyPr>
          <a:lstStyle/>
          <a:p>
            <a:r>
              <a:rPr lang="en-US" sz="1400" dirty="0"/>
              <a:t>The SAGE III/ISS Lunar Algorithm</a:t>
            </a:r>
          </a:p>
        </p:txBody>
      </p:sp>
      <p:sp>
        <p:nvSpPr>
          <p:cNvPr id="23" name="TextBox 22">
            <a:extLst>
              <a:ext uri="{FF2B5EF4-FFF2-40B4-BE49-F238E27FC236}">
                <a16:creationId xmlns:a16="http://schemas.microsoft.com/office/drawing/2014/main" id="{BE1FD8BD-8B4F-4F13-8636-7928658C4E37}"/>
              </a:ext>
            </a:extLst>
          </p:cNvPr>
          <p:cNvSpPr txBox="1"/>
          <p:nvPr/>
        </p:nvSpPr>
        <p:spPr>
          <a:xfrm>
            <a:off x="6348644" y="6438900"/>
            <a:ext cx="5631651" cy="326892"/>
          </a:xfrm>
          <a:prstGeom prst="rect">
            <a:avLst/>
          </a:prstGeom>
          <a:noFill/>
        </p:spPr>
        <p:txBody>
          <a:bodyPr wrap="square" rtlCol="0" anchor="ctr" anchorCtr="0">
            <a:normAutofit/>
          </a:bodyPr>
          <a:lstStyle/>
          <a:p>
            <a:pPr algn="r"/>
            <a:r>
              <a:rPr lang="en-US" sz="1400" dirty="0"/>
              <a:t>Robbie Manion | October 2018</a:t>
            </a:r>
          </a:p>
        </p:txBody>
      </p:sp>
      <p:sp>
        <p:nvSpPr>
          <p:cNvPr id="5" name="TextBox 4">
            <a:extLst>
              <a:ext uri="{FF2B5EF4-FFF2-40B4-BE49-F238E27FC236}">
                <a16:creationId xmlns:a16="http://schemas.microsoft.com/office/drawing/2014/main" id="{869959E2-851B-4732-AFA9-724C96813DFD}"/>
              </a:ext>
            </a:extLst>
          </p:cNvPr>
          <p:cNvSpPr txBox="1"/>
          <p:nvPr/>
        </p:nvSpPr>
        <p:spPr>
          <a:xfrm>
            <a:off x="5812617" y="6436351"/>
            <a:ext cx="536028" cy="331991"/>
          </a:xfrm>
          <a:prstGeom prst="rect">
            <a:avLst/>
          </a:prstGeom>
          <a:noFill/>
        </p:spPr>
        <p:txBody>
          <a:bodyPr wrap="square" rtlCol="0" anchor="ctr" anchorCtr="0">
            <a:normAutofit/>
          </a:bodyPr>
          <a:lstStyle/>
          <a:p>
            <a:pPr algn="ctr"/>
            <a:fld id="{20E46EF4-9B6F-4A6E-B054-2FE07A964A64}" type="slidenum">
              <a:rPr lang="en-US" sz="1200"/>
              <a:pPr algn="ctr"/>
              <a:t>9</a:t>
            </a:fld>
            <a:endParaRPr lang="en-US" sz="1200" dirty="0"/>
          </a:p>
        </p:txBody>
      </p:sp>
      <p:graphicFrame>
        <p:nvGraphicFramePr>
          <p:cNvPr id="7" name="Diagram 6">
            <a:extLst>
              <a:ext uri="{FF2B5EF4-FFF2-40B4-BE49-F238E27FC236}">
                <a16:creationId xmlns:a16="http://schemas.microsoft.com/office/drawing/2014/main" id="{12A046C2-F75A-4011-AFB7-2B506D009B15}"/>
              </a:ext>
            </a:extLst>
          </p:cNvPr>
          <p:cNvGraphicFramePr/>
          <p:nvPr>
            <p:extLst/>
          </p:nvPr>
        </p:nvGraphicFramePr>
        <p:xfrm>
          <a:off x="-1537196" y="5754014"/>
          <a:ext cx="15234358" cy="63663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6" name="Rectangle 5">
            <a:extLst>
              <a:ext uri="{FF2B5EF4-FFF2-40B4-BE49-F238E27FC236}">
                <a16:creationId xmlns:a16="http://schemas.microsoft.com/office/drawing/2014/main" id="{026F04C5-D105-496F-A30B-47EC4729D05C}"/>
              </a:ext>
            </a:extLst>
          </p:cNvPr>
          <p:cNvSpPr/>
          <p:nvPr/>
        </p:nvSpPr>
        <p:spPr>
          <a:xfrm>
            <a:off x="0" y="5726064"/>
            <a:ext cx="182880" cy="692536"/>
          </a:xfrm>
          <a:prstGeom prst="rect">
            <a:avLst/>
          </a:prstGeom>
          <a:solidFill>
            <a:srgbClr val="F2F6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C471F466-8EC1-4D5B-B422-B0760C0CDFCC}"/>
              </a:ext>
            </a:extLst>
          </p:cNvPr>
          <p:cNvSpPr/>
          <p:nvPr/>
        </p:nvSpPr>
        <p:spPr>
          <a:xfrm>
            <a:off x="12009120" y="5726064"/>
            <a:ext cx="182880" cy="692536"/>
          </a:xfrm>
          <a:prstGeom prst="rect">
            <a:avLst/>
          </a:prstGeom>
          <a:solidFill>
            <a:srgbClr val="F2F6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9886BCBB-6BCA-4E87-A1AF-92FD9D1981D7}"/>
                  </a:ext>
                </a:extLst>
              </p:cNvPr>
              <p:cNvSpPr txBox="1"/>
              <p:nvPr/>
            </p:nvSpPr>
            <p:spPr>
              <a:xfrm>
                <a:off x="81225" y="1205586"/>
                <a:ext cx="11998811" cy="4452161"/>
              </a:xfrm>
              <a:prstGeom prst="rect">
                <a:avLst/>
              </a:prstGeom>
              <a:noFill/>
            </p:spPr>
            <p:txBody>
              <a:bodyPr wrap="square" lIns="182880" tIns="182880" rIns="182880" bIns="182880" rtlCol="0">
                <a:normAutofit/>
              </a:bodyPr>
              <a:lstStyle/>
              <a:p>
                <a:pPr marL="342900" indent="-342900">
                  <a:buFont typeface="Arial" panose="020B0604020202020204" pitchFamily="34" charset="0"/>
                  <a:buChar char="•"/>
                </a:pPr>
                <a:r>
                  <a:rPr lang="en-US" sz="2400" dirty="0"/>
                  <a:t>We want to perform a packet-by-packet retrieval through the use of a Multiple Linear Regression (MLR) which attempts to simultaneously solve for slant-path concentrations of all the absorbing gas species.  </a:t>
                </a:r>
              </a:p>
              <a:p>
                <a:pPr marL="342900" indent="-342900">
                  <a:buFont typeface="Arial" panose="020B0604020202020204" pitchFamily="34" charset="0"/>
                  <a:buChar char="•"/>
                </a:pPr>
                <a:r>
                  <a:rPr lang="en-US" sz="2400" dirty="0"/>
                  <a:t>The MLR is constructed such that the optical depth is explained by the sum of the optical depth contribution from each absorbing gas species.  This can be presented as the equation </a:t>
                </a:r>
              </a:p>
              <a:p>
                <a:pPr/>
                <a14:m>
                  <m:oMathPara xmlns:m="http://schemas.openxmlformats.org/officeDocument/2006/math">
                    <m:oMathParaPr>
                      <m:jc m:val="centerGroup"/>
                    </m:oMathParaPr>
                    <m:oMath xmlns:m="http://schemas.openxmlformats.org/officeDocument/2006/math">
                      <m:r>
                        <a:rPr lang="en-US" sz="2400" i="1">
                          <a:latin typeface="Cambria Math" panose="02040503050406030204" pitchFamily="18" charset="0"/>
                        </a:rPr>
                        <m:t>𝜏</m:t>
                      </m:r>
                      <m:d>
                        <m:dPr>
                          <m:ctrlPr>
                            <a:rPr lang="en-US" sz="2400" i="1">
                              <a:latin typeface="Cambria Math" panose="02040503050406030204" pitchFamily="18" charset="0"/>
                            </a:rPr>
                          </m:ctrlPr>
                        </m:dPr>
                        <m:e>
                          <m:r>
                            <a:rPr lang="en-US" sz="2400" i="1">
                              <a:latin typeface="Cambria Math" panose="02040503050406030204" pitchFamily="18" charset="0"/>
                            </a:rPr>
                            <m:t>𝜆</m:t>
                          </m:r>
                        </m:e>
                      </m:d>
                      <m:r>
                        <a:rPr lang="en-US" sz="2400" i="1">
                          <a:latin typeface="Cambria Math" panose="02040503050406030204" pitchFamily="18" charset="0"/>
                        </a:rPr>
                        <m:t>=</m:t>
                      </m:r>
                      <m:nary>
                        <m:naryPr>
                          <m:chr m:val="∑"/>
                          <m:limLoc m:val="undOvr"/>
                          <m:supHide m:val="on"/>
                          <m:ctrlPr>
                            <a:rPr lang="en-US" sz="2400" i="1">
                              <a:latin typeface="Cambria Math" panose="02040503050406030204" pitchFamily="18" charset="0"/>
                            </a:rPr>
                          </m:ctrlPr>
                        </m:naryPr>
                        <m:sub>
                          <m:r>
                            <a:rPr lang="en-US" sz="2400" i="1">
                              <a:latin typeface="Cambria Math" panose="02040503050406030204" pitchFamily="18" charset="0"/>
                            </a:rPr>
                            <m:t>𝑖</m:t>
                          </m:r>
                        </m:sub>
                        <m:sup/>
                        <m:e>
                          <m:sSub>
                            <m:sSubPr>
                              <m:ctrlPr>
                                <a:rPr lang="en-US" sz="2400" i="1">
                                  <a:latin typeface="Cambria Math" panose="02040503050406030204" pitchFamily="18" charset="0"/>
                                </a:rPr>
                              </m:ctrlPr>
                            </m:sSubPr>
                            <m:e>
                              <m:r>
                                <a:rPr lang="en-US" sz="2400" i="1">
                                  <a:latin typeface="Cambria Math" panose="02040503050406030204" pitchFamily="18" charset="0"/>
                                </a:rPr>
                                <m:t>𝑁</m:t>
                              </m:r>
                            </m:e>
                            <m:sub>
                              <m:r>
                                <a:rPr lang="en-US" sz="2400" i="1">
                                  <a:latin typeface="Cambria Math" panose="02040503050406030204" pitchFamily="18" charset="0"/>
                                </a:rPr>
                                <m:t>𝑖</m:t>
                              </m:r>
                            </m:sub>
                          </m:sSub>
                          <m:sSub>
                            <m:sSubPr>
                              <m:ctrlPr>
                                <a:rPr lang="en-US" sz="2400" i="1">
                                  <a:latin typeface="Cambria Math" panose="02040503050406030204" pitchFamily="18" charset="0"/>
                                </a:rPr>
                              </m:ctrlPr>
                            </m:sSubPr>
                            <m:e>
                              <m:r>
                                <a:rPr lang="en-US" sz="2400" i="1">
                                  <a:latin typeface="Cambria Math" panose="02040503050406030204" pitchFamily="18" charset="0"/>
                                </a:rPr>
                                <m:t>𝜎</m:t>
                              </m:r>
                            </m:e>
                            <m:sub>
                              <m:r>
                                <a:rPr lang="en-US" sz="2400" i="1">
                                  <a:latin typeface="Cambria Math" panose="02040503050406030204" pitchFamily="18" charset="0"/>
                                </a:rPr>
                                <m:t>𝑖</m:t>
                              </m:r>
                            </m:sub>
                          </m:sSub>
                          <m:d>
                            <m:dPr>
                              <m:ctrlPr>
                                <a:rPr lang="en-US" sz="2400" i="1">
                                  <a:latin typeface="Cambria Math" panose="02040503050406030204" pitchFamily="18" charset="0"/>
                                </a:rPr>
                              </m:ctrlPr>
                            </m:dPr>
                            <m:e>
                              <m:r>
                                <a:rPr lang="en-US" sz="2400" i="1">
                                  <a:latin typeface="Cambria Math" panose="02040503050406030204" pitchFamily="18" charset="0"/>
                                </a:rPr>
                                <m:t>𝜆</m:t>
                              </m:r>
                            </m:e>
                          </m:d>
                        </m:e>
                      </m:nary>
                    </m:oMath>
                  </m:oMathPara>
                </a14:m>
                <a:br>
                  <a:rPr lang="en-US" sz="2400" dirty="0"/>
                </a:br>
                <a:endParaRPr lang="en-US" sz="2400" dirty="0"/>
              </a:p>
            </p:txBody>
          </p:sp>
        </mc:Choice>
        <mc:Fallback xmlns="">
          <p:sp>
            <p:nvSpPr>
              <p:cNvPr id="17" name="TextBox 16">
                <a:extLst>
                  <a:ext uri="{FF2B5EF4-FFF2-40B4-BE49-F238E27FC236}">
                    <a16:creationId xmlns:a16="http://schemas.microsoft.com/office/drawing/2014/main" id="{9886BCBB-6BCA-4E87-A1AF-92FD9D1981D7}"/>
                  </a:ext>
                </a:extLst>
              </p:cNvPr>
              <p:cNvSpPr txBox="1">
                <a:spLocks noRot="1" noChangeAspect="1" noMove="1" noResize="1" noEditPoints="1" noAdjustHandles="1" noChangeArrowheads="1" noChangeShapeType="1" noTextEdit="1"/>
              </p:cNvSpPr>
              <p:nvPr/>
            </p:nvSpPr>
            <p:spPr>
              <a:xfrm>
                <a:off x="81225" y="1205586"/>
                <a:ext cx="11998811" cy="4452161"/>
              </a:xfrm>
              <a:prstGeom prst="rect">
                <a:avLst/>
              </a:prstGeom>
              <a:blipFill>
                <a:blip r:embed="rId9"/>
                <a:stretch>
                  <a:fillRect/>
                </a:stretch>
              </a:blipFill>
            </p:spPr>
            <p:txBody>
              <a:bodyPr/>
              <a:lstStyle/>
              <a:p>
                <a:r>
                  <a:rPr lang="en-US">
                    <a:noFill/>
                  </a:rPr>
                  <a:t> </a:t>
                </a:r>
              </a:p>
            </p:txBody>
          </p:sp>
        </mc:Fallback>
      </mc:AlternateContent>
      <p:cxnSp>
        <p:nvCxnSpPr>
          <p:cNvPr id="29" name="Straight Arrow Connector 28">
            <a:extLst>
              <a:ext uri="{FF2B5EF4-FFF2-40B4-BE49-F238E27FC236}">
                <a16:creationId xmlns:a16="http://schemas.microsoft.com/office/drawing/2014/main" id="{B4965D00-9CD3-4719-8123-713B73879844}"/>
              </a:ext>
            </a:extLst>
          </p:cNvPr>
          <p:cNvCxnSpPr/>
          <p:nvPr/>
        </p:nvCxnSpPr>
        <p:spPr>
          <a:xfrm flipV="1">
            <a:off x="3976916" y="4078512"/>
            <a:ext cx="798284" cy="133033"/>
          </a:xfrm>
          <a:prstGeom prst="straightConnector1">
            <a:avLst/>
          </a:prstGeom>
          <a:ln w="53975">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7AF2D290-BB91-4CA4-A872-B9DAF1DC8DA0}"/>
              </a:ext>
            </a:extLst>
          </p:cNvPr>
          <p:cNvCxnSpPr>
            <a:cxnSpLocks/>
          </p:cNvCxnSpPr>
          <p:nvPr/>
        </p:nvCxnSpPr>
        <p:spPr>
          <a:xfrm flipH="1" flipV="1">
            <a:off x="7473465" y="4030262"/>
            <a:ext cx="798284" cy="133033"/>
          </a:xfrm>
          <a:prstGeom prst="straightConnector1">
            <a:avLst/>
          </a:prstGeom>
          <a:ln w="53975">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0259C70C-2AC0-4A1A-BEA3-43F8351811FC}"/>
              </a:ext>
            </a:extLst>
          </p:cNvPr>
          <p:cNvCxnSpPr>
            <a:cxnSpLocks/>
          </p:cNvCxnSpPr>
          <p:nvPr/>
        </p:nvCxnSpPr>
        <p:spPr>
          <a:xfrm flipV="1">
            <a:off x="6456069" y="4310492"/>
            <a:ext cx="0" cy="530017"/>
          </a:xfrm>
          <a:prstGeom prst="straightConnector1">
            <a:avLst/>
          </a:prstGeom>
          <a:ln w="53975">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20" name="Rectangle: Rounded Corners 19">
            <a:extLst>
              <a:ext uri="{FF2B5EF4-FFF2-40B4-BE49-F238E27FC236}">
                <a16:creationId xmlns:a16="http://schemas.microsoft.com/office/drawing/2014/main" id="{C935DB22-C12B-4640-8ACF-7F368AACA58A}"/>
              </a:ext>
            </a:extLst>
          </p:cNvPr>
          <p:cNvSpPr/>
          <p:nvPr/>
        </p:nvSpPr>
        <p:spPr>
          <a:xfrm>
            <a:off x="8215084" y="4078511"/>
            <a:ext cx="1756230" cy="674919"/>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dirty="0"/>
              <a:t>Species Cross Section</a:t>
            </a:r>
          </a:p>
        </p:txBody>
      </p:sp>
      <p:sp>
        <p:nvSpPr>
          <p:cNvPr id="14" name="Rectangle: Rounded Corners 13">
            <a:extLst>
              <a:ext uri="{FF2B5EF4-FFF2-40B4-BE49-F238E27FC236}">
                <a16:creationId xmlns:a16="http://schemas.microsoft.com/office/drawing/2014/main" id="{48ADBEF7-47C8-41E6-88C3-FC805EC966B5}"/>
              </a:ext>
            </a:extLst>
          </p:cNvPr>
          <p:cNvSpPr/>
          <p:nvPr/>
        </p:nvSpPr>
        <p:spPr>
          <a:xfrm>
            <a:off x="2220686" y="4078513"/>
            <a:ext cx="1756230" cy="674917"/>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dirty="0"/>
              <a:t>Slant-Path Optical Depth</a:t>
            </a:r>
          </a:p>
        </p:txBody>
      </p:sp>
      <p:sp>
        <p:nvSpPr>
          <p:cNvPr id="24" name="Rectangle: Rounded Corners 23">
            <a:extLst>
              <a:ext uri="{FF2B5EF4-FFF2-40B4-BE49-F238E27FC236}">
                <a16:creationId xmlns:a16="http://schemas.microsoft.com/office/drawing/2014/main" id="{B6735DC9-D3C2-483F-B7EB-7030DE569F08}"/>
              </a:ext>
            </a:extLst>
          </p:cNvPr>
          <p:cNvSpPr/>
          <p:nvPr/>
        </p:nvSpPr>
        <p:spPr>
          <a:xfrm>
            <a:off x="5278873" y="4840509"/>
            <a:ext cx="1756230" cy="674920"/>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US" dirty="0"/>
              <a:t>Species Column Density</a:t>
            </a:r>
          </a:p>
        </p:txBody>
      </p:sp>
    </p:spTree>
    <p:extLst>
      <p:ext uri="{BB962C8B-B14F-4D97-AF65-F5344CB8AC3E}">
        <p14:creationId xmlns:p14="http://schemas.microsoft.com/office/powerpoint/2010/main" val="3305419660"/>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Codex">
      <a:dk1>
        <a:sysClr val="windowText" lastClr="000000"/>
      </a:dk1>
      <a:lt1>
        <a:sysClr val="window" lastClr="FFFFFF"/>
      </a:lt1>
      <a:dk2>
        <a:srgbClr val="59564B"/>
      </a:dk2>
      <a:lt2>
        <a:srgbClr val="DFDAC7"/>
      </a:lt2>
      <a:accent1>
        <a:srgbClr val="990000"/>
      </a:accent1>
      <a:accent2>
        <a:srgbClr val="EFAB16"/>
      </a:accent2>
      <a:accent3>
        <a:srgbClr val="78AC35"/>
      </a:accent3>
      <a:accent4>
        <a:srgbClr val="35ACA2"/>
      </a:accent4>
      <a:accent5>
        <a:srgbClr val="4083CF"/>
      </a:accent5>
      <a:accent6>
        <a:srgbClr val="0D335E"/>
      </a:accent6>
      <a:hlink>
        <a:srgbClr val="EF8E1C"/>
      </a:hlink>
      <a:folHlink>
        <a:srgbClr val="FEC60B"/>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3642</TotalTime>
  <Words>572</Words>
  <Application>Microsoft Macintosh PowerPoint</Application>
  <PresentationFormat>Widescreen</PresentationFormat>
  <Paragraphs>129</Paragraphs>
  <Slides>9</Slides>
  <Notes>1</Notes>
  <HiddenSlides>0</HiddenSlides>
  <MMClips>2</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9</vt:i4>
      </vt:variant>
    </vt:vector>
  </HeadingPairs>
  <TitlesOfParts>
    <vt:vector size="21" baseType="lpstr">
      <vt:lpstr>ＭＳ Ｐゴシック</vt:lpstr>
      <vt:lpstr>ヒラギノ角ゴ Pro W3</vt:lpstr>
      <vt:lpstr>Arial</vt:lpstr>
      <vt:lpstr>Calibri</vt:lpstr>
      <vt:lpstr>Calibri Light</vt:lpstr>
      <vt:lpstr>Cambria Math</vt:lpstr>
      <vt:lpstr>Courier New</vt:lpstr>
      <vt:lpstr>Helvetica</vt:lpstr>
      <vt:lpstr>Helvetica Neue</vt:lpstr>
      <vt:lpstr>Wingdings</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Robbie Manion</dc:creator>
  <cp:lastModifiedBy>Leybold, Allison B. (LARC-E3)[Science Systems &amp; Applications, Inc.]</cp:lastModifiedBy>
  <cp:revision>101</cp:revision>
  <dcterms:created xsi:type="dcterms:W3CDTF">2018-10-10T15:41:06Z</dcterms:created>
  <dcterms:modified xsi:type="dcterms:W3CDTF">2019-06-18T17:46:47Z</dcterms:modified>
</cp:coreProperties>
</file>