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6"/>
  </p:notesMasterIdLst>
  <p:handoutMasterIdLst>
    <p:handoutMasterId r:id="rId7"/>
  </p:handoutMasterIdLst>
  <p:sldIdLst>
    <p:sldId id="753" r:id="rId2"/>
    <p:sldId id="966" r:id="rId3"/>
    <p:sldId id="968" r:id="rId4"/>
    <p:sldId id="969" r:id="rId5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9337"/>
    <a:srgbClr val="CC6600"/>
    <a:srgbClr val="FFF9CC"/>
    <a:srgbClr val="00CCFF"/>
    <a:srgbClr val="E7E7E7"/>
    <a:srgbClr val="F5FFA7"/>
    <a:srgbClr val="3399FF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2" autoAdjust="0"/>
    <p:restoredTop sz="97966" autoAdjust="0"/>
  </p:normalViewPr>
  <p:slideViewPr>
    <p:cSldViewPr snapToGrid="0" snapToObjects="1">
      <p:cViewPr varScale="1">
        <p:scale>
          <a:sx n="185" d="100"/>
          <a:sy n="185" d="100"/>
        </p:scale>
        <p:origin x="46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2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30, 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30, 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692880" y="2768028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Science Team Meeting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EF93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NASA Langley Research Center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October 30-31,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85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 Status: Introduction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D. Flittner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290" y="857251"/>
            <a:ext cx="8542321" cy="4048978"/>
          </a:xfrm>
        </p:spPr>
        <p:txBody>
          <a:bodyPr/>
          <a:lstStyle/>
          <a:p>
            <a:r>
              <a:rPr lang="en-US" sz="2000" dirty="0"/>
              <a:t>The next version of data products, Version 5.1 (Provisional), are targeted for public release after this meeting.</a:t>
            </a:r>
          </a:p>
          <a:p>
            <a:r>
              <a:rPr lang="en-US" sz="2000" dirty="0"/>
              <a:t>Key points of difference from V5.0 are:</a:t>
            </a:r>
          </a:p>
          <a:p>
            <a:pPr lvl="1"/>
            <a:r>
              <a:rPr lang="en-US" sz="1600" dirty="0"/>
              <a:t>Retrievals to lower altitudes, generally;</a:t>
            </a:r>
          </a:p>
          <a:p>
            <a:pPr lvl="1"/>
            <a:r>
              <a:rPr lang="en-US" sz="1600" dirty="0"/>
              <a:t>Revised wavelength calibration, hence slightly different effective cross-sections and resultant concentrations;</a:t>
            </a:r>
          </a:p>
          <a:p>
            <a:pPr lvl="1"/>
            <a:r>
              <a:rPr lang="en-US" sz="1600" dirty="0"/>
              <a:t>Improved flagging of ISS structural blockages during data collections;</a:t>
            </a:r>
          </a:p>
          <a:p>
            <a:pPr lvl="1"/>
            <a:r>
              <a:rPr lang="en-US" sz="1600" dirty="0"/>
              <a:t>Various errors corrected/bugs fixed/improvements in the transmission processing (Level 1b);</a:t>
            </a:r>
          </a:p>
          <a:p>
            <a:pPr lvl="1"/>
            <a:r>
              <a:rPr lang="en-US" sz="1600" dirty="0"/>
              <a:t>Consistent computation of ozone uncertainty;</a:t>
            </a:r>
          </a:p>
          <a:p>
            <a:pPr lvl="1"/>
            <a:r>
              <a:rPr lang="en-US" sz="1600" dirty="0"/>
              <a:t>Water vapor profiles</a:t>
            </a:r>
          </a:p>
          <a:p>
            <a:pPr lvl="1"/>
            <a:r>
              <a:rPr lang="en-US" sz="1600" dirty="0"/>
              <a:t>File formats of HDF 5 or binary (HDF4-EOS format will not be available).</a:t>
            </a:r>
          </a:p>
          <a:p>
            <a:pPr lvl="1"/>
            <a:r>
              <a:rPr lang="en-US" sz="1600" dirty="0"/>
              <a:t>NO</a:t>
            </a:r>
            <a:r>
              <a:rPr lang="en-US" sz="1600" baseline="-25000" dirty="0"/>
              <a:t>2</a:t>
            </a:r>
            <a:r>
              <a:rPr lang="en-US" sz="1600" dirty="0"/>
              <a:t> absorption cross sections taken from </a:t>
            </a:r>
            <a:r>
              <a:rPr lang="en-US" sz="1600" dirty="0" err="1"/>
              <a:t>Bogumil</a:t>
            </a:r>
            <a:r>
              <a:rPr lang="en-US" sz="1600" dirty="0"/>
              <a:t>, et al.</a:t>
            </a:r>
          </a:p>
        </p:txBody>
      </p:sp>
    </p:spTree>
    <p:extLst>
      <p:ext uri="{BB962C8B-B14F-4D97-AF65-F5344CB8AC3E}">
        <p14:creationId xmlns:p14="http://schemas.microsoft.com/office/powerpoint/2010/main" val="41530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4373" y="147562"/>
            <a:ext cx="5255254" cy="484748"/>
          </a:xfrm>
        </p:spPr>
        <p:txBody>
          <a:bodyPr/>
          <a:lstStyle/>
          <a:p>
            <a:r>
              <a:rPr lang="en-US"/>
              <a:t>Standard Data Products: </a:t>
            </a:r>
            <a:r>
              <a:rPr lang="en-US" altLang="en-US"/>
              <a:t>Provisional version, V5.1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30, 2018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400" y="4804664"/>
            <a:ext cx="41723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 concentration; * Or cloud-top/ISS; ** at 600 nm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785274"/>
              </p:ext>
            </p:extLst>
          </p:nvPr>
        </p:nvGraphicFramePr>
        <p:xfrm>
          <a:off x="825500" y="768355"/>
          <a:ext cx="7556500" cy="39808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5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2588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Vertical Range</a:t>
                      </a:r>
                      <a:r>
                        <a:rPr lang="en-US" baseline="0" dirty="0"/>
                        <a:t> &amp; Resolution</a:t>
                      </a:r>
                    </a:p>
                    <a:p>
                      <a:pPr algn="ctr"/>
                      <a:r>
                        <a:rPr lang="en-US" baseline="0" dirty="0"/>
                        <a:t>[km]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 [%]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Goal [%]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7">
                <a:tc>
                  <a:txBody>
                    <a:bodyPr/>
                    <a:lstStyle/>
                    <a:p>
                      <a:r>
                        <a:rPr lang="en-US" dirty="0"/>
                        <a:t>Spectral Transmission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0* – 100,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0.75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0.1***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Aerosol Extinction</a:t>
                      </a:r>
                      <a:r>
                        <a:rPr lang="en-US" baseline="0" dirty="0"/>
                        <a:t> &amp; </a:t>
                      </a:r>
                      <a:r>
                        <a:rPr lang="en-US" dirty="0"/>
                        <a:t>Optical</a:t>
                      </a:r>
                      <a:r>
                        <a:rPr lang="en-US" baseline="0" dirty="0"/>
                        <a:t> Depth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0*</a:t>
                      </a:r>
                      <a:r>
                        <a:rPr lang="en-US" baseline="0" dirty="0"/>
                        <a:t> – 40, 0.75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05">
                <a:tc>
                  <a:txBody>
                    <a:bodyPr/>
                    <a:lstStyle/>
                    <a:p>
                      <a:r>
                        <a:rPr lang="en-US" dirty="0"/>
                        <a:t>Ozone#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0* – 50, 0.75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05">
                <a:tc>
                  <a:txBody>
                    <a:bodyPr/>
                    <a:lstStyle/>
                    <a:p>
                      <a:r>
                        <a:rPr lang="en-US" dirty="0"/>
                        <a:t>Water Vapor#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5*</a:t>
                      </a:r>
                      <a:r>
                        <a:rPr lang="en-US" baseline="0" dirty="0"/>
                        <a:t> – 45, 0.75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05">
                <a:tc>
                  <a:txBody>
                    <a:bodyPr/>
                    <a:lstStyle/>
                    <a:p>
                      <a:r>
                        <a:rPr lang="en-US" dirty="0"/>
                        <a:t>Nitrogen Dioxide#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TP+2 – 45, 0.75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05">
                <a:tc>
                  <a:txBody>
                    <a:bodyPr/>
                    <a:lstStyle/>
                    <a:p>
                      <a:r>
                        <a:rPr lang="en-US" dirty="0"/>
                        <a:t>Ozone#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15* - 45, 1.5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Nitrogen Trioxide#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– 45, 1.5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Nitrogen</a:t>
                      </a:r>
                      <a:r>
                        <a:rPr lang="en-US" baseline="0" dirty="0"/>
                        <a:t> Dioxide#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Lunar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– 45, 1.5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429374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73854" y="4383526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</a:rPr>
              <a:t>Delayed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2754" y="2879886"/>
            <a:ext cx="100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>
                    <a:lumMod val="50000"/>
                  </a:schemeClr>
                </a:solidFill>
              </a:rPr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32934568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54877</TotalTime>
  <Words>270</Words>
  <Application>Microsoft Macintosh PowerPoint</Application>
  <PresentationFormat>On-screen Show (16:9)</PresentationFormat>
  <Paragraphs>72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ヒラギノ角ゴ Pro W3</vt:lpstr>
      <vt:lpstr>Arial</vt:lpstr>
      <vt:lpstr>Calibri</vt:lpstr>
      <vt:lpstr>Courier New</vt:lpstr>
      <vt:lpstr>Helvetica Neue</vt:lpstr>
      <vt:lpstr>Wingdings</vt:lpstr>
      <vt:lpstr>1_Office Theme</vt:lpstr>
      <vt:lpstr>PowerPoint Presentation</vt:lpstr>
      <vt:lpstr>PowerPoint Presentation</vt:lpstr>
      <vt:lpstr>INTRODUCTION</vt:lpstr>
      <vt:lpstr>Standard Data Products: Provisional version, V5.1</vt:lpstr>
    </vt:vector>
  </TitlesOfParts>
  <Company>ODIN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allison.b.leybold@nasa.gov</cp:lastModifiedBy>
  <cp:revision>1078</cp:revision>
  <cp:lastPrinted>2011-12-08T16:21:20Z</cp:lastPrinted>
  <dcterms:created xsi:type="dcterms:W3CDTF">2012-04-24T19:27:23Z</dcterms:created>
  <dcterms:modified xsi:type="dcterms:W3CDTF">2018-10-30T11:58:32Z</dcterms:modified>
</cp:coreProperties>
</file>