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6"/>
  </p:notesMasterIdLst>
  <p:handoutMasterIdLst>
    <p:handoutMasterId r:id="rId7"/>
  </p:handoutMasterIdLst>
  <p:sldIdLst>
    <p:sldId id="753" r:id="rId2"/>
    <p:sldId id="966" r:id="rId3"/>
    <p:sldId id="968" r:id="rId4"/>
    <p:sldId id="971" r:id="rId5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9337"/>
    <a:srgbClr val="CC6600"/>
    <a:srgbClr val="FFF9CC"/>
    <a:srgbClr val="00CCFF"/>
    <a:srgbClr val="E7E7E7"/>
    <a:srgbClr val="F5FFA7"/>
    <a:srgbClr val="3399FF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2" autoAdjust="0"/>
    <p:restoredTop sz="97966" autoAdjust="0"/>
  </p:normalViewPr>
  <p:slideViewPr>
    <p:cSldViewPr snapToGrid="0" snapToObjects="1">
      <p:cViewPr varScale="1">
        <p:scale>
          <a:sx n="185" d="100"/>
          <a:sy n="185" d="100"/>
        </p:scale>
        <p:origin x="46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2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30, 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30, 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692880" y="2768028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Science </a:t>
            </a:r>
            <a:r>
              <a:rPr lang="en-US" sz="1400" b="1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Meeting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NASA Langley Research Center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October 30-31,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 Status: NO</a:t>
            </a:r>
            <a:r>
              <a:rPr lang="en-US" sz="1400" b="1" baseline="-25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D. Flittner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October 2018</a:t>
            </a:r>
            <a:endParaRPr lang="en-US" sz="1200" b="1" baseline="-25000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51" y="857251"/>
            <a:ext cx="8991600" cy="2173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</a:t>
            </a:r>
            <a:r>
              <a:rPr lang="en-US" sz="2400" baseline="-25000" dirty="0"/>
              <a:t>2</a:t>
            </a:r>
            <a:r>
              <a:rPr lang="en-US" sz="2400" dirty="0"/>
              <a:t> is derived using Multiple Linear Regression (MLR) method in conjunction with O</a:t>
            </a:r>
            <a:r>
              <a:rPr lang="en-US" sz="2400" baseline="-25000" dirty="0"/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change from M3M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</a:t>
            </a:r>
            <a:r>
              <a:rPr lang="en-US" sz="2400" baseline="-25000" dirty="0"/>
              <a:t>2</a:t>
            </a:r>
            <a:r>
              <a:rPr lang="en-US" sz="2400" dirty="0"/>
              <a:t> absorption cross sections taken from </a:t>
            </a:r>
            <a:r>
              <a:rPr lang="en-US" sz="2400" dirty="0" err="1"/>
              <a:t>Bogumil</a:t>
            </a:r>
            <a:r>
              <a:rPr lang="en-US" sz="2400" dirty="0"/>
              <a:t> et al. to replace the Harder + compilation used with M3M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Wavelength scale and band pass were optimized to provide best fit in the spectral window in V5.1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V5.1 </a:t>
            </a:r>
            <a:r>
              <a:rPr lang="en-US" sz="2400"/>
              <a:t>is about 20% greater than </a:t>
            </a:r>
            <a:r>
              <a:rPr lang="en-US" sz="2400" dirty="0"/>
              <a:t>V5.0 because of the refined band pass (reduced </a:t>
            </a:r>
            <a:r>
              <a:rPr lang="en-US" sz="2400"/>
              <a:t>effective cross-section)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9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30, 2018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552" y="4322880"/>
            <a:ext cx="276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Event 01097710 on 20180421 at 23:54:19 UTC (16.1 S,94.6 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8743" y="4322880"/>
            <a:ext cx="280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Event 01097720 on 20180421 at 23:21:18 UTC (17.7 S,84.6 W)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01722" y="1042415"/>
            <a:ext cx="3562570" cy="3233193"/>
            <a:chOff x="4884067" y="1042415"/>
            <a:chExt cx="3524176" cy="3140959"/>
          </a:xfrm>
        </p:grpSpPr>
        <p:grpSp>
          <p:nvGrpSpPr>
            <p:cNvPr id="16" name="Group 15"/>
            <p:cNvGrpSpPr/>
            <p:nvPr/>
          </p:nvGrpSpPr>
          <p:grpSpPr>
            <a:xfrm>
              <a:off x="4884067" y="1042415"/>
              <a:ext cx="3524176" cy="3140959"/>
              <a:chOff x="4884067" y="1042415"/>
              <a:chExt cx="3524176" cy="314095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84067" y="1042415"/>
                <a:ext cx="3524176" cy="3140959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32569" y="1042415"/>
                <a:ext cx="75674" cy="22178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865782" y="1143279"/>
              <a:ext cx="1267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Sunset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9708" y="1042415"/>
            <a:ext cx="3559952" cy="3186643"/>
            <a:chOff x="223772" y="1042415"/>
            <a:chExt cx="3559952" cy="31866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772" y="1042415"/>
              <a:ext cx="3559952" cy="318664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48618" y="1143279"/>
              <a:ext cx="1267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Sunrise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08050" y="1042415"/>
              <a:ext cx="75674" cy="2217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3312140" y="2020045"/>
            <a:ext cx="249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ALTITUDE [km]</a:t>
            </a:r>
          </a:p>
        </p:txBody>
      </p:sp>
    </p:spTree>
    <p:extLst>
      <p:ext uri="{BB962C8B-B14F-4D97-AF65-F5344CB8AC3E}">
        <p14:creationId xmlns:p14="http://schemas.microsoft.com/office/powerpoint/2010/main" val="2023664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47218</TotalTime>
  <Words>139</Words>
  <Application>Microsoft Macintosh PowerPoint</Application>
  <PresentationFormat>On-screen Show (16:9)</PresentationFormat>
  <Paragraphs>24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ヒラギノ角ゴ Pro W3</vt:lpstr>
      <vt:lpstr>Arial</vt:lpstr>
      <vt:lpstr>Calibri</vt:lpstr>
      <vt:lpstr>Courier New</vt:lpstr>
      <vt:lpstr>Helvetica Neue</vt:lpstr>
      <vt:lpstr>Wingdings</vt:lpstr>
      <vt:lpstr>1_Office Theme</vt:lpstr>
      <vt:lpstr>PowerPoint Presentation</vt:lpstr>
      <vt:lpstr>PowerPoint Presentation</vt:lpstr>
      <vt:lpstr>NO2</vt:lpstr>
      <vt:lpstr>SAMPLE PROFILES</vt:lpstr>
    </vt:vector>
  </TitlesOfParts>
  <Company>ODIN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allison.b.leybold@nasa.gov</cp:lastModifiedBy>
  <cp:revision>1078</cp:revision>
  <cp:lastPrinted>2011-12-08T16:21:20Z</cp:lastPrinted>
  <dcterms:created xsi:type="dcterms:W3CDTF">2012-04-24T19:27:23Z</dcterms:created>
  <dcterms:modified xsi:type="dcterms:W3CDTF">2018-10-30T13:19:21Z</dcterms:modified>
</cp:coreProperties>
</file>