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10"/>
  </p:notesMasterIdLst>
  <p:handoutMasterIdLst>
    <p:handoutMasterId r:id="rId11"/>
  </p:handoutMasterIdLst>
  <p:sldIdLst>
    <p:sldId id="1067" r:id="rId2"/>
    <p:sldId id="1068" r:id="rId3"/>
    <p:sldId id="1069" r:id="rId4"/>
    <p:sldId id="1070" r:id="rId5"/>
    <p:sldId id="1071" r:id="rId6"/>
    <p:sldId id="1072" r:id="rId7"/>
    <p:sldId id="1073" r:id="rId8"/>
    <p:sldId id="1074" r:id="rId9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F9337"/>
    <a:srgbClr val="CC6600"/>
    <a:srgbClr val="FFF9CC"/>
    <a:srgbClr val="00CCFF"/>
    <a:srgbClr val="E7E7E7"/>
    <a:srgbClr val="F5FFA7"/>
    <a:srgbClr val="3399FF"/>
    <a:srgbClr val="FFFF66"/>
    <a:srgbClr val="CC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67" autoAdjust="0"/>
    <p:restoredTop sz="97966" autoAdjust="0"/>
  </p:normalViewPr>
  <p:slideViewPr>
    <p:cSldViewPr snapToGrid="0" snapToObjects="1">
      <p:cViewPr varScale="1">
        <p:scale>
          <a:sx n="183" d="100"/>
          <a:sy n="183" d="100"/>
        </p:scale>
        <p:origin x="85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568"/>
    </p:cViewPr>
  </p:sorterViewPr>
  <p:notesViewPr>
    <p:cSldViewPr snapToGrid="0" snapToObjects="1">
      <p:cViewPr varScale="1">
        <p:scale>
          <a:sx n="92" d="100"/>
          <a:sy n="92" d="100"/>
        </p:scale>
        <p:origin x="-443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11/25/19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1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3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47562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970860"/>
            <a:ext cx="2133600" cy="17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November 25, 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20254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90381" y="109539"/>
            <a:ext cx="79329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8" y="734617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20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November 25, 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ge.nasa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llison.b.Leybold@nasa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713527" y="2770967"/>
            <a:ext cx="6126956" cy="11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Communications and Public Engagement </a:t>
            </a:r>
          </a:p>
          <a:p>
            <a:pPr algn="r">
              <a:spcBef>
                <a:spcPts val="450"/>
              </a:spcBef>
            </a:pPr>
            <a:endParaRPr lang="en-US" sz="15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3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Allison Leybold</a:t>
            </a:r>
          </a:p>
          <a:p>
            <a:pPr algn="r">
              <a:spcBef>
                <a:spcPts val="450"/>
              </a:spcBef>
            </a:pPr>
            <a:r>
              <a:rPr lang="en-US" sz="13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SAGE III/ISS Communications Lead</a:t>
            </a:r>
          </a:p>
        </p:txBody>
      </p:sp>
    </p:spTree>
    <p:extLst>
      <p:ext uri="{BB962C8B-B14F-4D97-AF65-F5344CB8AC3E}">
        <p14:creationId xmlns:p14="http://schemas.microsoft.com/office/powerpoint/2010/main" val="375679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Website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t>November 25, 2019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674AD9-9890-7949-9914-1E8DA1F51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921239"/>
            <a:ext cx="8842099" cy="3867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5528D3-27BB-DA4E-958D-2A8325EDF6ED}"/>
              </a:ext>
            </a:extLst>
          </p:cNvPr>
          <p:cNvSpPr txBox="1"/>
          <p:nvPr/>
        </p:nvSpPr>
        <p:spPr>
          <a:xfrm>
            <a:off x="1785120" y="3652844"/>
            <a:ext cx="555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linkClick r:id="rId3"/>
              </a:rPr>
              <a:t>sage.nasa.gov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160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66B841-D232-0D49-936C-BA6942864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746" y="147562"/>
            <a:ext cx="6679410" cy="484748"/>
          </a:xfrm>
        </p:spPr>
        <p:txBody>
          <a:bodyPr/>
          <a:lstStyle/>
          <a:p>
            <a:r>
              <a:rPr lang="en-US"/>
              <a:t>SAGE III/ISS Social Media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1F620-55DC-8F49-BD18-3592F8736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75" y="4970860"/>
            <a:ext cx="2133600" cy="172640"/>
          </a:xfrm>
        </p:spPr>
        <p:txBody>
          <a:bodyPr/>
          <a:lstStyle/>
          <a:p>
            <a:fld id="{A9E79D4F-B57E-1C4E-8EE1-3B4427408A1A}" type="datetime4">
              <a:rPr lang="en-US" smtClean="0"/>
              <a:pPr/>
              <a:t>November 25, 2019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214816-F61B-5E4E-949B-E73458627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2" y="962832"/>
            <a:ext cx="4337562" cy="27354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B59E02-2FF1-8944-8CFA-72F1D164D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20" y="1429173"/>
            <a:ext cx="3409526" cy="3409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D3277-8808-2643-80F0-009000362D92}"/>
              </a:ext>
            </a:extLst>
          </p:cNvPr>
          <p:cNvSpPr txBox="1"/>
          <p:nvPr/>
        </p:nvSpPr>
        <p:spPr>
          <a:xfrm>
            <a:off x="385612" y="4132985"/>
            <a:ext cx="4337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Follow SAGE III on Facebook!</a:t>
            </a:r>
          </a:p>
        </p:txBody>
      </p:sp>
    </p:spTree>
    <p:extLst>
      <p:ext uri="{BB962C8B-B14F-4D97-AF65-F5344CB8AC3E}">
        <p14:creationId xmlns:p14="http://schemas.microsoft.com/office/powerpoint/2010/main" val="156928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1CC41B-828B-D34A-8AF8-389348C2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140687"/>
            <a:ext cx="6679410" cy="484748"/>
          </a:xfrm>
        </p:spPr>
        <p:txBody>
          <a:bodyPr/>
          <a:lstStyle/>
          <a:p>
            <a:r>
              <a:rPr lang="en-US" sz="2000" dirty="0"/>
              <a:t>SAGE III / Flight Mission Support Center Tours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A5E3-1975-4543-B3BC-BD98787B94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25, 2019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A71B7-A162-7A41-9C28-EF31E64E6A10}"/>
              </a:ext>
            </a:extLst>
          </p:cNvPr>
          <p:cNvSpPr txBox="1"/>
          <p:nvPr/>
        </p:nvSpPr>
        <p:spPr>
          <a:xfrm>
            <a:off x="4862866" y="866137"/>
            <a:ext cx="37361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Hosted tours for: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600" dirty="0"/>
              <a:t>WAVY TV10 Meteorologist Jeff Edmondson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600" dirty="0"/>
              <a:t>The Global Learning and Observations to Benefit the Environment (GLOBE) Program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600" dirty="0"/>
              <a:t>Peninsula Chamber of Commerce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600" dirty="0"/>
              <a:t>Fond du Lac Tribal and Community College 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600" dirty="0"/>
              <a:t>LaRC Historical Landmarks Center tour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600" dirty="0"/>
              <a:t>LaRC Safety and Health Awareness + Mission Success Week 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600" dirty="0"/>
              <a:t>LaRC interns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en-US" sz="1600" dirty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en-US" sz="1600" dirty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en-US" sz="1600" dirty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en-US" sz="1600" dirty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en-US" sz="2200" dirty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en-US" sz="2200" dirty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en-US" sz="2200" dirty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en-US" sz="2200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4DAC71A-D560-F844-BC82-8F44A71DE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90" y="3066447"/>
            <a:ext cx="2270197" cy="1702647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28926A-964C-C844-BDD0-DE684E5EA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" y="1035470"/>
            <a:ext cx="2821458" cy="18783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EDC4EE-2E7F-B94A-A46B-807D3BFC4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066448"/>
            <a:ext cx="2270196" cy="17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2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30EA65-E665-3C49-B987-E4AABCA06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27" y="915047"/>
            <a:ext cx="3817570" cy="4138687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December 2018</a:t>
            </a:r>
          </a:p>
          <a:p>
            <a:pPr marL="0" indent="0">
              <a:buNone/>
            </a:pPr>
            <a:r>
              <a:rPr lang="en-US" sz="2000" b="0" dirty="0"/>
              <a:t>American Geophysical Union Fall Meeting- Washington, D.C.</a:t>
            </a:r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br>
              <a:rPr lang="en-US" sz="1800" u="sng" dirty="0"/>
            </a:br>
            <a:endParaRPr lang="en-US" sz="1800" u="sng" dirty="0"/>
          </a:p>
          <a:p>
            <a:pPr marL="0" indent="0">
              <a:buNone/>
            </a:pPr>
            <a:r>
              <a:rPr lang="en-US" sz="2000" u="sng" dirty="0"/>
              <a:t>February 2019</a:t>
            </a:r>
            <a:br>
              <a:rPr lang="en-US" sz="2000" u="sng" dirty="0"/>
            </a:br>
            <a:r>
              <a:rPr lang="en-US" sz="2000" b="0" dirty="0"/>
              <a:t>Aerospace Days- Richmond, VA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13AD2F-89E5-1346-B73E-FF24F31D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79CE8-663C-544E-9AC7-254F2AA653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25, 2019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44826-C64A-2846-A938-826C13D5A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095247"/>
            <a:ext cx="2106870" cy="1580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7E8166-CE54-2446-A3C4-318D8D31A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19" y="2095248"/>
            <a:ext cx="2106869" cy="1580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046C1B-E82B-CE47-9F86-5CA5CD3CFC15}"/>
              </a:ext>
            </a:extLst>
          </p:cNvPr>
          <p:cNvSpPr txBox="1"/>
          <p:nvPr/>
        </p:nvSpPr>
        <p:spPr>
          <a:xfrm>
            <a:off x="4572000" y="927805"/>
            <a:ext cx="416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May 2019: </a:t>
            </a:r>
          </a:p>
          <a:p>
            <a:r>
              <a:rPr lang="en-US" sz="2000" dirty="0" err="1"/>
              <a:t>PyCon</a:t>
            </a:r>
            <a:r>
              <a:rPr lang="en-US" sz="2000" dirty="0"/>
              <a:t> Conference- Cleveland, OH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01E39F-CB39-C546-BA75-18B7EF270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07" y="1745901"/>
            <a:ext cx="3302636" cy="24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0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07F3F3-A29C-474B-8857-112E8DA14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77" y="933153"/>
            <a:ext cx="3721089" cy="421034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June 2019</a:t>
            </a:r>
          </a:p>
          <a:p>
            <a:pPr>
              <a:buFont typeface="Wingdings" pitchFamily="2" charset="2"/>
              <a:buChar char="Ø"/>
            </a:pPr>
            <a:r>
              <a:rPr lang="en-US" sz="1800" b="0" dirty="0"/>
              <a:t>Annual Limb Workshop- Greifswald, Germany </a:t>
            </a:r>
          </a:p>
          <a:p>
            <a:pPr>
              <a:buFont typeface="Wingdings" pitchFamily="2" charset="2"/>
              <a:buChar char="Ø"/>
            </a:pPr>
            <a:r>
              <a:rPr lang="en-US" sz="1800" b="0" dirty="0"/>
              <a:t>H2 Hochschule </a:t>
            </a:r>
            <a:r>
              <a:rPr lang="en-US" sz="1800" b="0" dirty="0" err="1"/>
              <a:t>Stendal</a:t>
            </a:r>
            <a:r>
              <a:rPr lang="en-US" sz="1800" b="0" dirty="0"/>
              <a:t> University in </a:t>
            </a:r>
            <a:r>
              <a:rPr lang="en-US" sz="1800" b="0" dirty="0" err="1"/>
              <a:t>Stendal</a:t>
            </a:r>
            <a:r>
              <a:rPr lang="en-US" sz="1800" b="0" dirty="0"/>
              <a:t>, Germany Invited Talk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EDE730-BCF4-4048-838C-EA6858CD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Continued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36BB-7F15-5943-BAF5-25F187989C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25, 2019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767E5-5717-6F48-9E5F-E12BA4909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4" y="2754781"/>
            <a:ext cx="2198185" cy="2198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01E3BE-AB61-4D47-B2B7-3AAC2B7650E7}"/>
              </a:ext>
            </a:extLst>
          </p:cNvPr>
          <p:cNvSpPr txBox="1"/>
          <p:nvPr/>
        </p:nvSpPr>
        <p:spPr>
          <a:xfrm>
            <a:off x="3999466" y="933153"/>
            <a:ext cx="47886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July 2019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800" dirty="0"/>
              <a:t>International Space Station Research and Development Conference- Atlanta, GA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800" dirty="0"/>
              <a:t>SciPy Conference- Austin, TX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800" dirty="0"/>
              <a:t>The International Union of Geodesy and Geophysics (IUGG) Conference- Montreal, Canada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en-US" sz="1800" dirty="0"/>
          </a:p>
          <a:p>
            <a:r>
              <a:rPr lang="en-US" sz="1800" b="1" u="sng" dirty="0"/>
              <a:t>October 2019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800" dirty="0"/>
              <a:t>Skype session with 6</a:t>
            </a:r>
            <a:r>
              <a:rPr lang="en-US" sz="1800" baseline="30000" dirty="0"/>
              <a:t>th</a:t>
            </a:r>
            <a:r>
              <a:rPr lang="en-US" sz="1800" dirty="0"/>
              <a:t> grade earth science class in Barrow County, GA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1800" dirty="0"/>
              <a:t>POIWG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Payload Operations Integration Working Group)- Huntsville, AL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7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A4ADC8-DB7C-864B-A7A2-78E47687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75" y="1044774"/>
            <a:ext cx="8215850" cy="40124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Please contact me if you are interested in featuring your work on our website or Facebook page, or if you are in need of SAGE III/ISS outreach materials for your organization.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Allison Leybold</a:t>
            </a:r>
          </a:p>
          <a:p>
            <a:pPr marL="0" indent="0" algn="ctr">
              <a:buNone/>
            </a:pPr>
            <a:r>
              <a:rPr lang="en-US" dirty="0"/>
              <a:t>SAGE III/ISS Communications Lead</a:t>
            </a:r>
            <a:br>
              <a:rPr lang="en-US" dirty="0"/>
            </a:br>
            <a:r>
              <a:rPr lang="en-US" dirty="0"/>
              <a:t>757.864.4563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allison.b.leybold@nasa.gov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59E89B-E2F0-AB45-B8C1-30069CAB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295" y="154188"/>
            <a:ext cx="6679410" cy="484748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E7038-A427-BB4F-BD2F-BE44F61C02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25,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9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88BB3F-036B-0D4E-8BBA-3A32AFC81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4DE8C-D349-7A48-8A6C-91F797B818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November 25,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944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48274</TotalTime>
  <Words>226</Words>
  <Application>Microsoft Macintosh PowerPoint</Application>
  <PresentationFormat>On-screen Show (16:9)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Helvetica Neue</vt:lpstr>
      <vt:lpstr>Wingdings</vt:lpstr>
      <vt:lpstr>1_Office Theme</vt:lpstr>
      <vt:lpstr>PowerPoint Presentation</vt:lpstr>
      <vt:lpstr>SAGE Website</vt:lpstr>
      <vt:lpstr>SAGE III/ISS Social Media</vt:lpstr>
      <vt:lpstr>SAGE III / Flight Mission Support Center Tours </vt:lpstr>
      <vt:lpstr>Events</vt:lpstr>
      <vt:lpstr>Events Continued</vt:lpstr>
      <vt:lpstr>Contact Information</vt:lpstr>
      <vt:lpstr>PowerPoint Presentation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Leybold, Allison B. (LARC-E3)[Science Systems &amp; Applications, Inc.]</cp:lastModifiedBy>
  <cp:revision>1102</cp:revision>
  <cp:lastPrinted>2011-12-08T16:21:20Z</cp:lastPrinted>
  <dcterms:created xsi:type="dcterms:W3CDTF">2012-04-24T19:27:23Z</dcterms:created>
  <dcterms:modified xsi:type="dcterms:W3CDTF">2019-11-25T19:41:10Z</dcterms:modified>
</cp:coreProperties>
</file>