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0" r:id="rId1"/>
  </p:sldMasterIdLst>
  <p:notesMasterIdLst>
    <p:notesMasterId r:id="rId14"/>
  </p:notesMasterIdLst>
  <p:handoutMasterIdLst>
    <p:handoutMasterId r:id="rId15"/>
  </p:handoutMasterIdLst>
  <p:sldIdLst>
    <p:sldId id="966" r:id="rId2"/>
    <p:sldId id="1077" r:id="rId3"/>
    <p:sldId id="1084" r:id="rId4"/>
    <p:sldId id="1079" r:id="rId5"/>
    <p:sldId id="1085" r:id="rId6"/>
    <p:sldId id="1083" r:id="rId7"/>
    <p:sldId id="967" r:id="rId8"/>
    <p:sldId id="1081" r:id="rId9"/>
    <p:sldId id="1082" r:id="rId10"/>
    <p:sldId id="1078" r:id="rId11"/>
    <p:sldId id="1073" r:id="rId12"/>
    <p:sldId id="258" r:id="rId13"/>
  </p:sldIdLst>
  <p:sldSz cx="9144000" cy="5143500" type="screen16x9"/>
  <p:notesSz cx="7315200" cy="9601200"/>
  <p:defaultTextStyle>
    <a:defPPr>
      <a:defRPr lang="en-US"/>
    </a:defPPr>
    <a:lvl1pPr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1pPr>
    <a:lvl2pPr marL="4572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2pPr>
    <a:lvl3pPr marL="9144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3pPr>
    <a:lvl4pPr marL="13716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4pPr>
    <a:lvl5pPr marL="18288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5pPr>
    <a:lvl6pPr marL="22860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6pPr>
    <a:lvl7pPr marL="27432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7pPr>
    <a:lvl8pPr marL="32004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8pPr>
    <a:lvl9pPr marL="36576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F9337"/>
    <a:srgbClr val="CC6600"/>
    <a:srgbClr val="FFF9CC"/>
    <a:srgbClr val="00CCFF"/>
    <a:srgbClr val="E7E7E7"/>
    <a:srgbClr val="F5FFA7"/>
    <a:srgbClr val="3399FF"/>
    <a:srgbClr val="FFFF66"/>
    <a:srgbClr val="CC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8456B-037A-5E41-9407-01A5663DA721}" v="57" dt="2021-11-03T20:34:48.861"/>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69" autoAdjust="0"/>
    <p:restoredTop sz="97966" autoAdjust="0"/>
  </p:normalViewPr>
  <p:slideViewPr>
    <p:cSldViewPr snapToGrid="0" snapToObjects="1">
      <p:cViewPr varScale="1">
        <p:scale>
          <a:sx n="186" d="100"/>
          <a:sy n="186" d="100"/>
        </p:scale>
        <p:origin x="1560"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3568"/>
    </p:cViewPr>
  </p:sorterViewPr>
  <p:notesViewPr>
    <p:cSldViewPr snapToGrid="0" snapToObjects="1">
      <p:cViewPr varScale="1">
        <p:scale>
          <a:sx n="92" d="100"/>
          <a:sy n="92" d="100"/>
        </p:scale>
        <p:origin x="-4432"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ahon, Allison (LARC-E303)[Science Systems &amp; Applications, Inc.]" userId="eae9994f-f0ab-48b3-803c-99a90434ebf1" providerId="ADAL" clId="{7F08456B-037A-5E41-9407-01A5663DA721}"/>
    <pc:docChg chg="undo custSel addSld delSld modSld">
      <pc:chgData name="McMahon, Allison (LARC-E303)[Science Systems &amp; Applications, Inc.]" userId="eae9994f-f0ab-48b3-803c-99a90434ebf1" providerId="ADAL" clId="{7F08456B-037A-5E41-9407-01A5663DA721}" dt="2021-11-03T20:34:52.823" v="1954" actId="5793"/>
      <pc:docMkLst>
        <pc:docMk/>
      </pc:docMkLst>
      <pc:sldChg chg="add">
        <pc:chgData name="McMahon, Allison (LARC-E303)[Science Systems &amp; Applications, Inc.]" userId="eae9994f-f0ab-48b3-803c-99a90434ebf1" providerId="ADAL" clId="{7F08456B-037A-5E41-9407-01A5663DA721}" dt="2021-10-27T18:41:00.705" v="41"/>
        <pc:sldMkLst>
          <pc:docMk/>
          <pc:sldMk cId="2994675434" sldId="258"/>
        </pc:sldMkLst>
      </pc:sldChg>
      <pc:sldChg chg="modSp mod">
        <pc:chgData name="McMahon, Allison (LARC-E303)[Science Systems &amp; Applications, Inc.]" userId="eae9994f-f0ab-48b3-803c-99a90434ebf1" providerId="ADAL" clId="{7F08456B-037A-5E41-9407-01A5663DA721}" dt="2021-10-27T18:30:51.794" v="2" actId="1076"/>
        <pc:sldMkLst>
          <pc:docMk/>
          <pc:sldMk cId="0" sldId="966"/>
        </pc:sldMkLst>
        <pc:spChg chg="mod">
          <ac:chgData name="McMahon, Allison (LARC-E303)[Science Systems &amp; Applications, Inc.]" userId="eae9994f-f0ab-48b3-803c-99a90434ebf1" providerId="ADAL" clId="{7F08456B-037A-5E41-9407-01A5663DA721}" dt="2021-10-27T18:30:51.794" v="2" actId="1076"/>
          <ac:spMkLst>
            <pc:docMk/>
            <pc:sldMk cId="0" sldId="966"/>
            <ac:spMk id="8194" creationId="{00000000-0000-0000-0000-000000000000}"/>
          </ac:spMkLst>
        </pc:spChg>
      </pc:sldChg>
      <pc:sldChg chg="addSp modSp mod">
        <pc:chgData name="McMahon, Allison (LARC-E303)[Science Systems &amp; Applications, Inc.]" userId="eae9994f-f0ab-48b3-803c-99a90434ebf1" providerId="ADAL" clId="{7F08456B-037A-5E41-9407-01A5663DA721}" dt="2021-11-03T20:30:09.125" v="1916" actId="20577"/>
        <pc:sldMkLst>
          <pc:docMk/>
          <pc:sldMk cId="0" sldId="967"/>
        </pc:sldMkLst>
        <pc:spChg chg="mod">
          <ac:chgData name="McMahon, Allison (LARC-E303)[Science Systems &amp; Applications, Inc.]" userId="eae9994f-f0ab-48b3-803c-99a90434ebf1" providerId="ADAL" clId="{7F08456B-037A-5E41-9407-01A5663DA721}" dt="2021-11-03T20:30:09.125" v="1916" actId="20577"/>
          <ac:spMkLst>
            <pc:docMk/>
            <pc:sldMk cId="0" sldId="967"/>
            <ac:spMk id="2" creationId="{00000000-0000-0000-0000-000000000000}"/>
          </ac:spMkLst>
        </pc:spChg>
        <pc:spChg chg="mod">
          <ac:chgData name="McMahon, Allison (LARC-E303)[Science Systems &amp; Applications, Inc.]" userId="eae9994f-f0ab-48b3-803c-99a90434ebf1" providerId="ADAL" clId="{7F08456B-037A-5E41-9407-01A5663DA721}" dt="2021-10-28T17:40:31.890" v="1387" actId="20577"/>
          <ac:spMkLst>
            <pc:docMk/>
            <pc:sldMk cId="0" sldId="967"/>
            <ac:spMk id="3" creationId="{00000000-0000-0000-0000-000000000000}"/>
          </ac:spMkLst>
        </pc:spChg>
        <pc:picChg chg="add mod">
          <ac:chgData name="McMahon, Allison (LARC-E303)[Science Systems &amp; Applications, Inc.]" userId="eae9994f-f0ab-48b3-803c-99a90434ebf1" providerId="ADAL" clId="{7F08456B-037A-5E41-9407-01A5663DA721}" dt="2021-10-27T18:56:35.889" v="358" actId="1076"/>
          <ac:picMkLst>
            <pc:docMk/>
            <pc:sldMk cId="0" sldId="967"/>
            <ac:picMk id="6" creationId="{B4934092-4169-4C44-BD81-AD89B7C3347C}"/>
          </ac:picMkLst>
        </pc:picChg>
        <pc:picChg chg="add mod">
          <ac:chgData name="McMahon, Allison (LARC-E303)[Science Systems &amp; Applications, Inc.]" userId="eae9994f-f0ab-48b3-803c-99a90434ebf1" providerId="ADAL" clId="{7F08456B-037A-5E41-9407-01A5663DA721}" dt="2021-10-27T18:56:37.976" v="359" actId="1076"/>
          <ac:picMkLst>
            <pc:docMk/>
            <pc:sldMk cId="0" sldId="967"/>
            <ac:picMk id="8" creationId="{75924FB9-97B3-2544-85B5-FF54CE7D4909}"/>
          </ac:picMkLst>
        </pc:picChg>
      </pc:sldChg>
      <pc:sldChg chg="modSp add mod">
        <pc:chgData name="McMahon, Allison (LARC-E303)[Science Systems &amp; Applications, Inc.]" userId="eae9994f-f0ab-48b3-803c-99a90434ebf1" providerId="ADAL" clId="{7F08456B-037A-5E41-9407-01A5663DA721}" dt="2021-10-28T17:39:35.557" v="1384" actId="1076"/>
        <pc:sldMkLst>
          <pc:docMk/>
          <pc:sldMk cId="1993861755" sldId="1073"/>
        </pc:sldMkLst>
        <pc:spChg chg="mod">
          <ac:chgData name="McMahon, Allison (LARC-E303)[Science Systems &amp; Applications, Inc.]" userId="eae9994f-f0ab-48b3-803c-99a90434ebf1" providerId="ADAL" clId="{7F08456B-037A-5E41-9407-01A5663DA721}" dt="2021-10-28T17:39:35.557" v="1384" actId="1076"/>
          <ac:spMkLst>
            <pc:docMk/>
            <pc:sldMk cId="1993861755" sldId="1073"/>
            <ac:spMk id="2" creationId="{EBA4ADC8-DB7C-864B-A7A2-78E476878120}"/>
          </ac:spMkLst>
        </pc:spChg>
      </pc:sldChg>
      <pc:sldChg chg="modSp add mod">
        <pc:chgData name="McMahon, Allison (LARC-E303)[Science Systems &amp; Applications, Inc.]" userId="eae9994f-f0ab-48b3-803c-99a90434ebf1" providerId="ADAL" clId="{7F08456B-037A-5E41-9407-01A5663DA721}" dt="2021-11-03T19:46:02.467" v="1597" actId="14100"/>
        <pc:sldMkLst>
          <pc:docMk/>
          <pc:sldMk cId="3845578591" sldId="1077"/>
        </pc:sldMkLst>
        <pc:spChg chg="mod">
          <ac:chgData name="McMahon, Allison (LARC-E303)[Science Systems &amp; Applications, Inc.]" userId="eae9994f-f0ab-48b3-803c-99a90434ebf1" providerId="ADAL" clId="{7F08456B-037A-5E41-9407-01A5663DA721}" dt="2021-10-27T20:58:46.726" v="986" actId="20577"/>
          <ac:spMkLst>
            <pc:docMk/>
            <pc:sldMk cId="3845578591" sldId="1077"/>
            <ac:spMk id="3" creationId="{0C82FC32-146D-D147-B763-720792D07D3A}"/>
          </ac:spMkLst>
        </pc:spChg>
        <pc:spChg chg="mod">
          <ac:chgData name="McMahon, Allison (LARC-E303)[Science Systems &amp; Applications, Inc.]" userId="eae9994f-f0ab-48b3-803c-99a90434ebf1" providerId="ADAL" clId="{7F08456B-037A-5E41-9407-01A5663DA721}" dt="2021-11-03T19:45:48.946" v="1595" actId="1076"/>
          <ac:spMkLst>
            <pc:docMk/>
            <pc:sldMk cId="3845578591" sldId="1077"/>
            <ac:spMk id="6" creationId="{6E9BCE7D-420E-7F4E-BE91-11326EAEBED4}"/>
          </ac:spMkLst>
        </pc:spChg>
        <pc:spChg chg="mod">
          <ac:chgData name="McMahon, Allison (LARC-E303)[Science Systems &amp; Applications, Inc.]" userId="eae9994f-f0ab-48b3-803c-99a90434ebf1" providerId="ADAL" clId="{7F08456B-037A-5E41-9407-01A5663DA721}" dt="2021-11-03T19:45:50.873" v="1596" actId="1076"/>
          <ac:spMkLst>
            <pc:docMk/>
            <pc:sldMk cId="3845578591" sldId="1077"/>
            <ac:spMk id="9" creationId="{625C4009-7F78-F74B-A052-429774A07EF6}"/>
          </ac:spMkLst>
        </pc:spChg>
        <pc:picChg chg="mod">
          <ac:chgData name="McMahon, Allison (LARC-E303)[Science Systems &amp; Applications, Inc.]" userId="eae9994f-f0ab-48b3-803c-99a90434ebf1" providerId="ADAL" clId="{7F08456B-037A-5E41-9407-01A5663DA721}" dt="2021-11-03T19:46:02.467" v="1597" actId="14100"/>
          <ac:picMkLst>
            <pc:docMk/>
            <pc:sldMk cId="3845578591" sldId="1077"/>
            <ac:picMk id="5" creationId="{F8BA277E-F757-8A4D-9E2B-91C9469053AA}"/>
          </ac:picMkLst>
        </pc:picChg>
      </pc:sldChg>
      <pc:sldChg chg="addSp delSp modSp new mod delAnim modAnim">
        <pc:chgData name="McMahon, Allison (LARC-E303)[Science Systems &amp; Applications, Inc.]" userId="eae9994f-f0ab-48b3-803c-99a90434ebf1" providerId="ADAL" clId="{7F08456B-037A-5E41-9407-01A5663DA721}" dt="2021-11-03T20:34:52.823" v="1954" actId="5793"/>
        <pc:sldMkLst>
          <pc:docMk/>
          <pc:sldMk cId="1381035377" sldId="1078"/>
        </pc:sldMkLst>
        <pc:spChg chg="del mod">
          <ac:chgData name="McMahon, Allison (LARC-E303)[Science Systems &amp; Applications, Inc.]" userId="eae9994f-f0ab-48b3-803c-99a90434ebf1" providerId="ADAL" clId="{7F08456B-037A-5E41-9407-01A5663DA721}" dt="2021-10-28T17:25:21.527" v="1238"/>
          <ac:spMkLst>
            <pc:docMk/>
            <pc:sldMk cId="1381035377" sldId="1078"/>
            <ac:spMk id="2" creationId="{C38ED569-A7CE-8743-B60F-4673E9EF0013}"/>
          </ac:spMkLst>
        </pc:spChg>
        <pc:spChg chg="mod">
          <ac:chgData name="McMahon, Allison (LARC-E303)[Science Systems &amp; Applications, Inc.]" userId="eae9994f-f0ab-48b3-803c-99a90434ebf1" providerId="ADAL" clId="{7F08456B-037A-5E41-9407-01A5663DA721}" dt="2021-10-28T17:24:38.860" v="1237" actId="20577"/>
          <ac:spMkLst>
            <pc:docMk/>
            <pc:sldMk cId="1381035377" sldId="1078"/>
            <ac:spMk id="3" creationId="{06691684-A7F4-B745-8912-44D95F5652FB}"/>
          </ac:spMkLst>
        </pc:spChg>
        <pc:spChg chg="add mod">
          <ac:chgData name="McMahon, Allison (LARC-E303)[Science Systems &amp; Applications, Inc.]" userId="eae9994f-f0ab-48b3-803c-99a90434ebf1" providerId="ADAL" clId="{7F08456B-037A-5E41-9407-01A5663DA721}" dt="2021-11-03T20:34:52.823" v="1954" actId="5793"/>
          <ac:spMkLst>
            <pc:docMk/>
            <pc:sldMk cId="1381035377" sldId="1078"/>
            <ac:spMk id="7" creationId="{9B1955A7-A14F-FB4B-B493-F48A8D8C104C}"/>
          </ac:spMkLst>
        </pc:spChg>
        <pc:picChg chg="add del mod">
          <ac:chgData name="McMahon, Allison (LARC-E303)[Science Systems &amp; Applications, Inc.]" userId="eae9994f-f0ab-48b3-803c-99a90434ebf1" providerId="ADAL" clId="{7F08456B-037A-5E41-9407-01A5663DA721}" dt="2021-10-28T17:27:16.101" v="1240" actId="478"/>
          <ac:picMkLst>
            <pc:docMk/>
            <pc:sldMk cId="1381035377" sldId="1078"/>
            <ac:picMk id="5" creationId="{1817101C-4AE3-644C-81FF-29AC4BB79921}"/>
          </ac:picMkLst>
        </pc:picChg>
      </pc:sldChg>
      <pc:sldChg chg="modSp new mod">
        <pc:chgData name="McMahon, Allison (LARC-E303)[Science Systems &amp; Applications, Inc.]" userId="eae9994f-f0ab-48b3-803c-99a90434ebf1" providerId="ADAL" clId="{7F08456B-037A-5E41-9407-01A5663DA721}" dt="2021-11-03T20:22:49.669" v="1824" actId="20577"/>
        <pc:sldMkLst>
          <pc:docMk/>
          <pc:sldMk cId="2685387746" sldId="1079"/>
        </pc:sldMkLst>
        <pc:spChg chg="mod">
          <ac:chgData name="McMahon, Allison (LARC-E303)[Science Systems &amp; Applications, Inc.]" userId="eae9994f-f0ab-48b3-803c-99a90434ebf1" providerId="ADAL" clId="{7F08456B-037A-5E41-9407-01A5663DA721}" dt="2021-11-03T20:22:49.669" v="1824" actId="20577"/>
          <ac:spMkLst>
            <pc:docMk/>
            <pc:sldMk cId="2685387746" sldId="1079"/>
            <ac:spMk id="2" creationId="{D3ED4A1F-2C3A-1D40-8348-027190927A39}"/>
          </ac:spMkLst>
        </pc:spChg>
        <pc:spChg chg="mod">
          <ac:chgData name="McMahon, Allison (LARC-E303)[Science Systems &amp; Applications, Inc.]" userId="eae9994f-f0ab-48b3-803c-99a90434ebf1" providerId="ADAL" clId="{7F08456B-037A-5E41-9407-01A5663DA721}" dt="2021-10-28T17:40:27.047" v="1385" actId="20577"/>
          <ac:spMkLst>
            <pc:docMk/>
            <pc:sldMk cId="2685387746" sldId="1079"/>
            <ac:spMk id="3" creationId="{A2244776-BDA5-F047-A6F5-13856C1E9DE6}"/>
          </ac:spMkLst>
        </pc:spChg>
      </pc:sldChg>
      <pc:sldChg chg="addSp delSp modSp new del mod delAnim modAnim">
        <pc:chgData name="McMahon, Allison (LARC-E303)[Science Systems &amp; Applications, Inc.]" userId="eae9994f-f0ab-48b3-803c-99a90434ebf1" providerId="ADAL" clId="{7F08456B-037A-5E41-9407-01A5663DA721}" dt="2021-11-03T19:46:08.831" v="1598" actId="2696"/>
        <pc:sldMkLst>
          <pc:docMk/>
          <pc:sldMk cId="3342262198" sldId="1080"/>
        </pc:sldMkLst>
        <pc:spChg chg="del">
          <ac:chgData name="McMahon, Allison (LARC-E303)[Science Systems &amp; Applications, Inc.]" userId="eae9994f-f0ab-48b3-803c-99a90434ebf1" providerId="ADAL" clId="{7F08456B-037A-5E41-9407-01A5663DA721}" dt="2021-10-28T17:21:07.516" v="1189"/>
          <ac:spMkLst>
            <pc:docMk/>
            <pc:sldMk cId="3342262198" sldId="1080"/>
            <ac:spMk id="2" creationId="{5F8A4809-7C96-254E-89C3-AA518692FE52}"/>
          </ac:spMkLst>
        </pc:spChg>
        <pc:spChg chg="mod">
          <ac:chgData name="McMahon, Allison (LARC-E303)[Science Systems &amp; Applications, Inc.]" userId="eae9994f-f0ab-48b3-803c-99a90434ebf1" providerId="ADAL" clId="{7F08456B-037A-5E41-9407-01A5663DA721}" dt="2021-10-28T17:21:31.087" v="1207" actId="20577"/>
          <ac:spMkLst>
            <pc:docMk/>
            <pc:sldMk cId="3342262198" sldId="1080"/>
            <ac:spMk id="3" creationId="{D9F2416A-059D-A94F-AB87-FFD3D6AFFCD5}"/>
          </ac:spMkLst>
        </pc:spChg>
        <pc:spChg chg="add del mod">
          <ac:chgData name="McMahon, Allison (LARC-E303)[Science Systems &amp; Applications, Inc.]" userId="eae9994f-f0ab-48b3-803c-99a90434ebf1" providerId="ADAL" clId="{7F08456B-037A-5E41-9407-01A5663DA721}" dt="2021-11-03T10:42:50.813" v="1586" actId="478"/>
          <ac:spMkLst>
            <pc:docMk/>
            <pc:sldMk cId="3342262198" sldId="1080"/>
            <ac:spMk id="6" creationId="{D19E3658-387C-974D-86A9-EE11E023C084}"/>
          </ac:spMkLst>
        </pc:spChg>
        <pc:picChg chg="add del mod">
          <ac:chgData name="McMahon, Allison (LARC-E303)[Science Systems &amp; Applications, Inc.]" userId="eae9994f-f0ab-48b3-803c-99a90434ebf1" providerId="ADAL" clId="{7F08456B-037A-5E41-9407-01A5663DA721}" dt="2021-11-03T10:42:47.908" v="1585" actId="478"/>
          <ac:picMkLst>
            <pc:docMk/>
            <pc:sldMk cId="3342262198" sldId="1080"/>
            <ac:picMk id="5" creationId="{DE6C1B97-D2A9-2D40-9872-4FBE529B61E0}"/>
          </ac:picMkLst>
        </pc:picChg>
      </pc:sldChg>
      <pc:sldChg chg="addSp modSp new mod">
        <pc:chgData name="McMahon, Allison (LARC-E303)[Science Systems &amp; Applications, Inc.]" userId="eae9994f-f0ab-48b3-803c-99a90434ebf1" providerId="ADAL" clId="{7F08456B-037A-5E41-9407-01A5663DA721}" dt="2021-11-03T20:31:51.744" v="1950" actId="20577"/>
        <pc:sldMkLst>
          <pc:docMk/>
          <pc:sldMk cId="3603627172" sldId="1081"/>
        </pc:sldMkLst>
        <pc:spChg chg="mod">
          <ac:chgData name="McMahon, Allison (LARC-E303)[Science Systems &amp; Applications, Inc.]" userId="eae9994f-f0ab-48b3-803c-99a90434ebf1" providerId="ADAL" clId="{7F08456B-037A-5E41-9407-01A5663DA721}" dt="2021-11-03T20:31:51.744" v="1950" actId="20577"/>
          <ac:spMkLst>
            <pc:docMk/>
            <pc:sldMk cId="3603627172" sldId="1081"/>
            <ac:spMk id="2" creationId="{455411EB-8438-2F46-85D2-F4888804C2DC}"/>
          </ac:spMkLst>
        </pc:spChg>
        <pc:spChg chg="mod">
          <ac:chgData name="McMahon, Allison (LARC-E303)[Science Systems &amp; Applications, Inc.]" userId="eae9994f-f0ab-48b3-803c-99a90434ebf1" providerId="ADAL" clId="{7F08456B-037A-5E41-9407-01A5663DA721}" dt="2021-10-28T17:40:34.381" v="1388" actId="20577"/>
          <ac:spMkLst>
            <pc:docMk/>
            <pc:sldMk cId="3603627172" sldId="1081"/>
            <ac:spMk id="3" creationId="{E45F86FD-A0E5-7344-9154-E9758D18170C}"/>
          </ac:spMkLst>
        </pc:spChg>
        <pc:picChg chg="add mod">
          <ac:chgData name="McMahon, Allison (LARC-E303)[Science Systems &amp; Applications, Inc.]" userId="eae9994f-f0ab-48b3-803c-99a90434ebf1" providerId="ADAL" clId="{7F08456B-037A-5E41-9407-01A5663DA721}" dt="2021-10-28T17:36:47.331" v="1375" actId="692"/>
          <ac:picMkLst>
            <pc:docMk/>
            <pc:sldMk cId="3603627172" sldId="1081"/>
            <ac:picMk id="6" creationId="{18CF0102-165D-234A-BE3C-85B2725A4F12}"/>
          </ac:picMkLst>
        </pc:picChg>
      </pc:sldChg>
      <pc:sldChg chg="modSp new mod">
        <pc:chgData name="McMahon, Allison (LARC-E303)[Science Systems &amp; Applications, Inc.]" userId="eae9994f-f0ab-48b3-803c-99a90434ebf1" providerId="ADAL" clId="{7F08456B-037A-5E41-9407-01A5663DA721}" dt="2021-11-03T20:05:15.244" v="1748" actId="20577"/>
        <pc:sldMkLst>
          <pc:docMk/>
          <pc:sldMk cId="3674011833" sldId="1082"/>
        </pc:sldMkLst>
        <pc:spChg chg="mod">
          <ac:chgData name="McMahon, Allison (LARC-E303)[Science Systems &amp; Applications, Inc.]" userId="eae9994f-f0ab-48b3-803c-99a90434ebf1" providerId="ADAL" clId="{7F08456B-037A-5E41-9407-01A5663DA721}" dt="2021-11-03T20:05:15.244" v="1748" actId="20577"/>
          <ac:spMkLst>
            <pc:docMk/>
            <pc:sldMk cId="3674011833" sldId="1082"/>
            <ac:spMk id="2" creationId="{B6249A0E-995C-3E45-9388-23AC3142D811}"/>
          </ac:spMkLst>
        </pc:spChg>
        <pc:spChg chg="mod">
          <ac:chgData name="McMahon, Allison (LARC-E303)[Science Systems &amp; Applications, Inc.]" userId="eae9994f-f0ab-48b3-803c-99a90434ebf1" providerId="ADAL" clId="{7F08456B-037A-5E41-9407-01A5663DA721}" dt="2021-10-28T17:40:36.857" v="1389" actId="20577"/>
          <ac:spMkLst>
            <pc:docMk/>
            <pc:sldMk cId="3674011833" sldId="1082"/>
            <ac:spMk id="3" creationId="{F63A51A0-12CB-4746-99D0-4F986BD02D0C}"/>
          </ac:spMkLst>
        </pc:spChg>
      </pc:sldChg>
      <pc:sldChg chg="modSp new mod">
        <pc:chgData name="McMahon, Allison (LARC-E303)[Science Systems &amp; Applications, Inc.]" userId="eae9994f-f0ab-48b3-803c-99a90434ebf1" providerId="ADAL" clId="{7F08456B-037A-5E41-9407-01A5663DA721}" dt="2021-11-03T20:28:01.516" v="1875" actId="20577"/>
        <pc:sldMkLst>
          <pc:docMk/>
          <pc:sldMk cId="1556597227" sldId="1083"/>
        </pc:sldMkLst>
        <pc:spChg chg="mod">
          <ac:chgData name="McMahon, Allison (LARC-E303)[Science Systems &amp; Applications, Inc.]" userId="eae9994f-f0ab-48b3-803c-99a90434ebf1" providerId="ADAL" clId="{7F08456B-037A-5E41-9407-01A5663DA721}" dt="2021-11-03T20:28:01.516" v="1875" actId="20577"/>
          <ac:spMkLst>
            <pc:docMk/>
            <pc:sldMk cId="1556597227" sldId="1083"/>
            <ac:spMk id="2" creationId="{D529BB7A-FD0D-A84B-9A15-0843A1112EFB}"/>
          </ac:spMkLst>
        </pc:spChg>
        <pc:spChg chg="mod">
          <ac:chgData name="McMahon, Allison (LARC-E303)[Science Systems &amp; Applications, Inc.]" userId="eae9994f-f0ab-48b3-803c-99a90434ebf1" providerId="ADAL" clId="{7F08456B-037A-5E41-9407-01A5663DA721}" dt="2021-10-28T17:40:29.462" v="1386" actId="20577"/>
          <ac:spMkLst>
            <pc:docMk/>
            <pc:sldMk cId="1556597227" sldId="1083"/>
            <ac:spMk id="3" creationId="{60813487-97CB-5A47-ADC3-1E8CA1CC5173}"/>
          </ac:spMkLst>
        </pc:spChg>
      </pc:sldChg>
      <pc:sldChg chg="addSp delSp modSp new mod">
        <pc:chgData name="McMahon, Allison (LARC-E303)[Science Systems &amp; Applications, Inc.]" userId="eae9994f-f0ab-48b3-803c-99a90434ebf1" providerId="ADAL" clId="{7F08456B-037A-5E41-9407-01A5663DA721}" dt="2021-11-03T19:46:39.092" v="1600" actId="692"/>
        <pc:sldMkLst>
          <pc:docMk/>
          <pc:sldMk cId="1421617548" sldId="1084"/>
        </pc:sldMkLst>
        <pc:spChg chg="del mod">
          <ac:chgData name="McMahon, Allison (LARC-E303)[Science Systems &amp; Applications, Inc.]" userId="eae9994f-f0ab-48b3-803c-99a90434ebf1" providerId="ADAL" clId="{7F08456B-037A-5E41-9407-01A5663DA721}" dt="2021-10-28T17:30:19.317" v="1250"/>
          <ac:spMkLst>
            <pc:docMk/>
            <pc:sldMk cId="1421617548" sldId="1084"/>
            <ac:spMk id="2" creationId="{F9E67A13-464A-2D47-8B8D-B22F0550D332}"/>
          </ac:spMkLst>
        </pc:spChg>
        <pc:spChg chg="mod">
          <ac:chgData name="McMahon, Allison (LARC-E303)[Science Systems &amp; Applications, Inc.]" userId="eae9994f-f0ab-48b3-803c-99a90434ebf1" providerId="ADAL" clId="{7F08456B-037A-5E41-9407-01A5663DA721}" dt="2021-10-28T17:23:42.332" v="1228" actId="20577"/>
          <ac:spMkLst>
            <pc:docMk/>
            <pc:sldMk cId="1421617548" sldId="1084"/>
            <ac:spMk id="3" creationId="{E4C6D3AB-D3B3-C945-85E6-EC542A2A7FFF}"/>
          </ac:spMkLst>
        </pc:spChg>
        <pc:spChg chg="add del mod">
          <ac:chgData name="McMahon, Allison (LARC-E303)[Science Systems &amp; Applications, Inc.]" userId="eae9994f-f0ab-48b3-803c-99a90434ebf1" providerId="ADAL" clId="{7F08456B-037A-5E41-9407-01A5663DA721}" dt="2021-10-28T17:31:00.808" v="1308"/>
          <ac:spMkLst>
            <pc:docMk/>
            <pc:sldMk cId="1421617548" sldId="1084"/>
            <ac:spMk id="7" creationId="{0B833917-F76A-964A-8456-565EF2CDECA4}"/>
          </ac:spMkLst>
        </pc:spChg>
        <pc:spChg chg="add mod">
          <ac:chgData name="McMahon, Allison (LARC-E303)[Science Systems &amp; Applications, Inc.]" userId="eae9994f-f0ab-48b3-803c-99a90434ebf1" providerId="ADAL" clId="{7F08456B-037A-5E41-9407-01A5663DA721}" dt="2021-10-28T17:35:13.906" v="1372" actId="1076"/>
          <ac:spMkLst>
            <pc:docMk/>
            <pc:sldMk cId="1421617548" sldId="1084"/>
            <ac:spMk id="8" creationId="{7DA33C4A-8D3B-DB4D-84D2-348056EA384D}"/>
          </ac:spMkLst>
        </pc:spChg>
        <pc:spChg chg="add mod">
          <ac:chgData name="McMahon, Allison (LARC-E303)[Science Systems &amp; Applications, Inc.]" userId="eae9994f-f0ab-48b3-803c-99a90434ebf1" providerId="ADAL" clId="{7F08456B-037A-5E41-9407-01A5663DA721}" dt="2021-10-28T17:35:00.174" v="1368" actId="1076"/>
          <ac:spMkLst>
            <pc:docMk/>
            <pc:sldMk cId="1421617548" sldId="1084"/>
            <ac:spMk id="9" creationId="{EDDE7C1A-5BA6-AA42-8B0C-C00695A12814}"/>
          </ac:spMkLst>
        </pc:spChg>
        <pc:picChg chg="add mod">
          <ac:chgData name="McMahon, Allison (LARC-E303)[Science Systems &amp; Applications, Inc.]" userId="eae9994f-f0ab-48b3-803c-99a90434ebf1" providerId="ADAL" clId="{7F08456B-037A-5E41-9407-01A5663DA721}" dt="2021-11-03T19:46:39.092" v="1600" actId="692"/>
          <ac:picMkLst>
            <pc:docMk/>
            <pc:sldMk cId="1421617548" sldId="1084"/>
            <ac:picMk id="6" creationId="{4FA28CB3-769D-3A40-81BC-7714AF5E913E}"/>
          </ac:picMkLst>
        </pc:picChg>
        <pc:picChg chg="add mod">
          <ac:chgData name="McMahon, Allison (LARC-E303)[Science Systems &amp; Applications, Inc.]" userId="eae9994f-f0ab-48b3-803c-99a90434ebf1" providerId="ADAL" clId="{7F08456B-037A-5E41-9407-01A5663DA721}" dt="2021-10-28T17:35:08.642" v="1371" actId="1076"/>
          <ac:picMkLst>
            <pc:docMk/>
            <pc:sldMk cId="1421617548" sldId="1084"/>
            <ac:picMk id="11" creationId="{A8C31477-A64F-8142-ACB8-35ACE455B987}"/>
          </ac:picMkLst>
        </pc:picChg>
      </pc:sldChg>
      <pc:sldChg chg="modSp new mod">
        <pc:chgData name="McMahon, Allison (LARC-E303)[Science Systems &amp; Applications, Inc.]" userId="eae9994f-f0ab-48b3-803c-99a90434ebf1" providerId="ADAL" clId="{7F08456B-037A-5E41-9407-01A5663DA721}" dt="2021-11-03T20:26:56.412" v="1835" actId="20577"/>
        <pc:sldMkLst>
          <pc:docMk/>
          <pc:sldMk cId="2101081656" sldId="1085"/>
        </pc:sldMkLst>
        <pc:spChg chg="mod">
          <ac:chgData name="McMahon, Allison (LARC-E303)[Science Systems &amp; Applications, Inc.]" userId="eae9994f-f0ab-48b3-803c-99a90434ebf1" providerId="ADAL" clId="{7F08456B-037A-5E41-9407-01A5663DA721}" dt="2021-11-03T20:26:56.412" v="1835" actId="20577"/>
          <ac:spMkLst>
            <pc:docMk/>
            <pc:sldMk cId="2101081656" sldId="1085"/>
            <ac:spMk id="2" creationId="{7F9C2214-B3B6-B74A-A139-3C21C1A9BD3A}"/>
          </ac:spMkLst>
        </pc:spChg>
        <pc:spChg chg="mod">
          <ac:chgData name="McMahon, Allison (LARC-E303)[Science Systems &amp; Applications, Inc.]" userId="eae9994f-f0ab-48b3-803c-99a90434ebf1" providerId="ADAL" clId="{7F08456B-037A-5E41-9407-01A5663DA721}" dt="2021-11-03T20:00:20.925" v="1630" actId="20577"/>
          <ac:spMkLst>
            <pc:docMk/>
            <pc:sldMk cId="2101081656" sldId="1085"/>
            <ac:spMk id="3" creationId="{62A231F7-19EE-0846-8A31-136804B24F6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51" tIns="47425" rIns="94851" bIns="47425" rtlCol="0"/>
          <a:lstStyle>
            <a:lvl1pPr algn="l">
              <a:defRPr sz="1200">
                <a:latin typeface="Arial" pitchFamily="-109" charset="0"/>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4851" tIns="47425" rIns="94851" bIns="47425"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fld id="{7E168CBA-4836-7348-9E63-9910E380FFEC}" type="datetime1">
              <a:rPr lang="en-US"/>
              <a:pPr>
                <a:defRPr/>
              </a:pPr>
              <a:t>11/2/21</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4851" tIns="47425" rIns="94851" bIns="47425" rtlCol="0" anchor="b"/>
          <a:lstStyle>
            <a:lvl1pPr algn="l">
              <a:defRPr sz="1200">
                <a:latin typeface="Arial" pitchFamily="-109"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4851" tIns="47425" rIns="94851" bIns="47425" numCol="1" anchor="b"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fld id="{ED7C180A-9D03-A642-9BCC-C8E6EBD61A16}" type="slidenum">
              <a:rPr lang="en-US"/>
              <a:pPr>
                <a:defRPr/>
              </a:pPr>
              <a:t>‹#›</a:t>
            </a:fld>
            <a:endParaRPr lang="en-US"/>
          </a:p>
        </p:txBody>
      </p:sp>
    </p:spTree>
    <p:extLst>
      <p:ext uri="{BB962C8B-B14F-4D97-AF65-F5344CB8AC3E}">
        <p14:creationId xmlns:p14="http://schemas.microsoft.com/office/powerpoint/2010/main" val="1187879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53" tIns="48327" rIns="96653" bIns="4832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CAFDBD19-563A-ED44-9BF6-14C99DC72223}" type="datetime1">
              <a:rPr lang="en-US"/>
              <a:pPr>
                <a:defRPr/>
              </a:pPr>
              <a:t>11/2/21</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F8B449A7-3F4A-FD46-A554-2A5EC93D50D9}" type="slidenum">
              <a:rPr lang="en-US"/>
              <a:pPr>
                <a:defRPr/>
              </a:pPr>
              <a:t>‹#›</a:t>
            </a:fld>
            <a:endParaRPr lang="en-US"/>
          </a:p>
        </p:txBody>
      </p:sp>
    </p:spTree>
    <p:extLst>
      <p:ext uri="{BB962C8B-B14F-4D97-AF65-F5344CB8AC3E}">
        <p14:creationId xmlns:p14="http://schemas.microsoft.com/office/powerpoint/2010/main" val="860945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pitchFamily="-109" charset="-128"/>
        <a:cs typeface="ヒラギノ角ゴ Pro W3" pitchFamily="-109"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1</a:t>
            </a:fld>
            <a:endParaRPr lang="en-US">
              <a:latin typeface="Calibri" pitchFamily="29" charset="0"/>
              <a:ea typeface="ヒラギノ角ゴ Pro W3" pitchFamily="29" charset="-128"/>
              <a:cs typeface="ヒラギノ角ゴ Pro W3"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71D69-284A-2849-A66C-ECAE3D06B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7251"/>
            <a:ext cx="8991600" cy="4012406"/>
          </a:xfrm>
          <a:prstGeom prst="rect">
            <a:avLst/>
          </a:prstGeom>
        </p:spPr>
        <p:txBody>
          <a:bodyPr/>
          <a:lstStyle>
            <a:lvl1pPr>
              <a:buClr>
                <a:schemeClr val="accent2">
                  <a:lumMod val="75000"/>
                </a:schemeClr>
              </a:buClr>
              <a:defRPr>
                <a:latin typeface="Arial"/>
                <a:cs typeface="Arial"/>
              </a:defRPr>
            </a:lvl1pPr>
            <a:lvl2pPr>
              <a:buClr>
                <a:schemeClr val="accent1"/>
              </a:buCl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txBox="1">
            <a:spLocks/>
          </p:cNvSpPr>
          <p:nvPr userDrawn="1"/>
        </p:nvSpPr>
        <p:spPr>
          <a:xfrm>
            <a:off x="6932613" y="4970860"/>
            <a:ext cx="2133600" cy="171450"/>
          </a:xfrm>
          <a:prstGeom prst="rect">
            <a:avLst/>
          </a:prstGeom>
        </p:spPr>
        <p:txBody>
          <a:bodyPr anchor="ctr">
            <a:prstTxWarp prst="textNoShape">
              <a:avLst/>
            </a:prstTxWarp>
          </a:bodyPr>
          <a:lstStyle/>
          <a:p>
            <a:pPr algn="r">
              <a:defRPr/>
            </a:pPr>
            <a:fld id="{17F8D5CB-F081-0044-A0CB-882F132F8FAA}" type="slidenum">
              <a:rPr lang="en-US" sz="750" smtClean="0">
                <a:solidFill>
                  <a:srgbClr val="000000"/>
                </a:solidFill>
                <a:latin typeface="Calibri" charset="0"/>
                <a:ea typeface="ヒラギノ角ゴ Pro W3" charset="-128"/>
                <a:cs typeface="ヒラギノ角ゴ Pro W3" charset="-128"/>
              </a:rPr>
              <a:pPr algn="r">
                <a:defRPr/>
              </a:pPr>
              <a:t>‹#›</a:t>
            </a:fld>
            <a:endParaRPr lang="en-US" sz="750" dirty="0">
              <a:solidFill>
                <a:srgbClr val="000000"/>
              </a:solidFill>
              <a:latin typeface="Calibri" charset="0"/>
              <a:ea typeface="ヒラギノ角ゴ Pro W3" charset="-128"/>
              <a:cs typeface="ヒラギノ角ゴ Pro W3" charset="-128"/>
            </a:endParaRPr>
          </a:p>
        </p:txBody>
      </p:sp>
      <p:sp>
        <p:nvSpPr>
          <p:cNvPr id="7" name="Title Placeholder 10"/>
          <p:cNvSpPr>
            <a:spLocks noGrp="1"/>
          </p:cNvSpPr>
          <p:nvPr>
            <p:ph type="title"/>
          </p:nvPr>
        </p:nvSpPr>
        <p:spPr>
          <a:xfrm>
            <a:off x="1221746" y="147562"/>
            <a:ext cx="6679410" cy="484748"/>
          </a:xfrm>
          <a:prstGeom prst="rect">
            <a:avLst/>
          </a:prstGeom>
        </p:spPr>
        <p:txBody>
          <a:bodyPr rtlCol="0">
            <a:noAutofit/>
          </a:bodyPr>
          <a:lstStyle>
            <a:lvl1pPr>
              <a:defRPr sz="2400">
                <a:latin typeface="Arial"/>
                <a:cs typeface="Arial"/>
              </a:defRPr>
            </a:lvl1pPr>
          </a:lstStyle>
          <a:p>
            <a:r>
              <a:rPr lang="en-US" dirty="0"/>
              <a:t>Click to edit Master title style</a:t>
            </a:r>
          </a:p>
        </p:txBody>
      </p:sp>
      <p:sp>
        <p:nvSpPr>
          <p:cNvPr id="10" name="Date Placeholder 12"/>
          <p:cNvSpPr>
            <a:spLocks noGrp="1"/>
          </p:cNvSpPr>
          <p:nvPr>
            <p:ph type="dt" sz="half" idx="2"/>
          </p:nvPr>
        </p:nvSpPr>
        <p:spPr>
          <a:xfrm>
            <a:off x="142875" y="4970860"/>
            <a:ext cx="2133600" cy="172640"/>
          </a:xfrm>
          <a:prstGeom prst="rect">
            <a:avLst/>
          </a:prstGeom>
        </p:spPr>
        <p:txBody>
          <a:bodyPr vert="horz" lIns="91440" tIns="45720" rIns="91440" bIns="45720" rtlCol="0" anchor="ctr"/>
          <a:lstStyle>
            <a:lvl1pPr algn="l">
              <a:defRPr sz="900" baseline="0">
                <a:solidFill>
                  <a:schemeClr val="tx1"/>
                </a:solidFill>
              </a:defRPr>
            </a:lvl1pPr>
          </a:lstStyle>
          <a:p>
            <a:fld id="{A9E79D4F-B57E-1C4E-8EE1-3B4427408A1A}" type="datetime4">
              <a:rPr lang="en-US" smtClean="0"/>
              <a:pPr/>
              <a:t>November 2, 2021</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08B32-7FBB-B642-A944-C33966F695D0}"/>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4"/>
          </p:nvPr>
        </p:nvSpPr>
        <p:spPr>
          <a:xfrm>
            <a:off x="6934200" y="4972050"/>
            <a:ext cx="2133600" cy="171450"/>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000000"/>
                </a:solidFill>
                <a:latin typeface="Calibri" charset="0"/>
                <a:ea typeface="ヒラギノ角ゴ Pro W3" charset="-128"/>
                <a:cs typeface="ヒラギノ角ゴ Pro W3" charset="-128"/>
              </a:defRPr>
            </a:lvl1pPr>
          </a:lstStyle>
          <a:p>
            <a:pPr>
              <a:defRPr/>
            </a:pPr>
            <a:fld id="{2DCE6D5B-4AB6-3147-B0D9-B784D301F899}" type="slidenum">
              <a:rPr lang="en-US" smtClean="0"/>
              <a:pPr>
                <a:defRPr/>
              </a:pPr>
              <a:t>‹#›</a:t>
            </a:fld>
            <a:endParaRPr lang="en-US" dirty="0"/>
          </a:p>
        </p:txBody>
      </p:sp>
      <p:sp>
        <p:nvSpPr>
          <p:cNvPr id="1028" name="Title Placeholder 8"/>
          <p:cNvSpPr>
            <a:spLocks noGrp="1"/>
          </p:cNvSpPr>
          <p:nvPr>
            <p:ph type="title"/>
          </p:nvPr>
        </p:nvSpPr>
        <p:spPr bwMode="auto">
          <a:xfrm>
            <a:off x="1209678" y="120254"/>
            <a:ext cx="6791325" cy="461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pic>
        <p:nvPicPr>
          <p:cNvPr id="1029" name="Picture 9" descr="NASA Meatball.png"/>
          <p:cNvPicPr>
            <a:picLocks noChangeAspect="1"/>
          </p:cNvPicPr>
          <p:nvPr userDrawn="1"/>
        </p:nvPicPr>
        <p:blipFill>
          <a:blip r:embed="rId5"/>
          <a:srcRect/>
          <a:stretch>
            <a:fillRect/>
          </a:stretch>
        </p:blipFill>
        <p:spPr bwMode="auto">
          <a:xfrm>
            <a:off x="8290381" y="109539"/>
            <a:ext cx="793293" cy="626269"/>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a:off x="1209678" y="734617"/>
            <a:ext cx="6791325" cy="1190"/>
          </a:xfrm>
          <a:prstGeom prst="line">
            <a:avLst/>
          </a:prstGeom>
          <a:noFill/>
          <a:ln w="25400">
            <a:solidFill>
              <a:schemeClr val="accent1"/>
            </a:solidFill>
            <a:round/>
            <a:headEnd/>
            <a:tailEnd/>
          </a:ln>
          <a:effectLst>
            <a:outerShdw dist="20000" dir="5400000" rotWithShape="0">
              <a:srgbClr val="808080">
                <a:alpha val="37999"/>
              </a:srgbClr>
            </a:outerShdw>
          </a:effectLst>
        </p:spPr>
      </p:cxnSp>
      <p:pic>
        <p:nvPicPr>
          <p:cNvPr id="10" name="Picture 9" descr="SAGE III LOGO no Latin.png"/>
          <p:cNvPicPr>
            <a:picLocks noChangeAspect="1"/>
          </p:cNvPicPr>
          <p:nvPr userDrawn="1"/>
        </p:nvPicPr>
        <p:blipFill>
          <a:blip r:embed="rId6"/>
          <a:stretch>
            <a:fillRect/>
          </a:stretch>
        </p:blipFill>
        <p:spPr>
          <a:xfrm>
            <a:off x="240203" y="120254"/>
            <a:ext cx="680096" cy="702751"/>
          </a:xfrm>
          <a:prstGeom prst="rect">
            <a:avLst/>
          </a:prstGeom>
        </p:spPr>
      </p:pic>
      <p:sp>
        <p:nvSpPr>
          <p:cNvPr id="13" name="Date Placeholder 12"/>
          <p:cNvSpPr>
            <a:spLocks noGrp="1"/>
          </p:cNvSpPr>
          <p:nvPr>
            <p:ph type="dt" sz="half" idx="2"/>
          </p:nvPr>
        </p:nvSpPr>
        <p:spPr>
          <a:xfrm>
            <a:off x="142875" y="4869657"/>
            <a:ext cx="2133600" cy="273844"/>
          </a:xfrm>
          <a:prstGeom prst="rect">
            <a:avLst/>
          </a:prstGeom>
        </p:spPr>
        <p:txBody>
          <a:bodyPr vert="horz" lIns="91440" tIns="45720" rIns="91440" bIns="45720" rtlCol="0" anchor="ctr"/>
          <a:lstStyle>
            <a:lvl1pPr algn="l">
              <a:defRPr sz="900" baseline="0">
                <a:solidFill>
                  <a:schemeClr val="tx1"/>
                </a:solidFill>
              </a:defRPr>
            </a:lvl1pPr>
          </a:lstStyle>
          <a:p>
            <a:fld id="{A9E79D4F-B57E-1C4E-8EE1-3B4427408A1A}" type="datetime4">
              <a:rPr lang="en-US" smtClean="0"/>
              <a:pPr/>
              <a:t>November 2, 2021</a:t>
            </a:fld>
            <a:endParaRPr lang="en-US" dirty="0"/>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Lst>
  <p:hf hdr="0" ftr="0"/>
  <p:txStyles>
    <p:titleStyle>
      <a:lvl1pPr algn="ctr" rtl="0" eaLnBrk="0" fontAlgn="base" hangingPunct="0">
        <a:spcBef>
          <a:spcPct val="0"/>
        </a:spcBef>
        <a:spcAft>
          <a:spcPct val="0"/>
        </a:spcAft>
        <a:defRPr sz="2400" b="1" kern="1200">
          <a:solidFill>
            <a:srgbClr val="000090"/>
          </a:solidFill>
          <a:latin typeface="Arial"/>
          <a:ea typeface="ヒラギノ角ゴ Pro W3" pitchFamily="-109" charset="-128"/>
          <a:cs typeface="Arial"/>
        </a:defRPr>
      </a:lvl1pPr>
      <a:lvl2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5pPr>
      <a:lvl6pPr marL="342892" algn="ctr" rtl="0" fontAlgn="base">
        <a:spcBef>
          <a:spcPct val="0"/>
        </a:spcBef>
        <a:spcAft>
          <a:spcPct val="0"/>
        </a:spcAft>
        <a:defRPr sz="2700" b="1">
          <a:solidFill>
            <a:schemeClr val="bg1"/>
          </a:solidFill>
          <a:latin typeface="Calibri" pitchFamily="34" charset="0"/>
        </a:defRPr>
      </a:lvl6pPr>
      <a:lvl7pPr marL="685783" algn="ctr" rtl="0" fontAlgn="base">
        <a:spcBef>
          <a:spcPct val="0"/>
        </a:spcBef>
        <a:spcAft>
          <a:spcPct val="0"/>
        </a:spcAft>
        <a:defRPr sz="2700" b="1">
          <a:solidFill>
            <a:schemeClr val="bg1"/>
          </a:solidFill>
          <a:latin typeface="Calibri" pitchFamily="34" charset="0"/>
        </a:defRPr>
      </a:lvl7pPr>
      <a:lvl8pPr marL="1028675" algn="ctr" rtl="0" fontAlgn="base">
        <a:spcBef>
          <a:spcPct val="0"/>
        </a:spcBef>
        <a:spcAft>
          <a:spcPct val="0"/>
        </a:spcAft>
        <a:defRPr sz="2700" b="1">
          <a:solidFill>
            <a:schemeClr val="bg1"/>
          </a:solidFill>
          <a:latin typeface="Calibri" pitchFamily="34" charset="0"/>
        </a:defRPr>
      </a:lvl8pPr>
      <a:lvl9pPr marL="1371566" algn="ctr" rtl="0" fontAlgn="base">
        <a:spcBef>
          <a:spcPct val="0"/>
        </a:spcBef>
        <a:spcAft>
          <a:spcPct val="0"/>
        </a:spcAft>
        <a:defRPr sz="2700" b="1">
          <a:solidFill>
            <a:schemeClr val="bg1"/>
          </a:solidFill>
          <a:latin typeface="Calibri" pitchFamily="34" charset="0"/>
        </a:defRPr>
      </a:lvl9pPr>
    </p:titleStyle>
    <p:bodyStyle>
      <a:lvl1pPr marL="257168" indent="-257168" algn="l" rtl="0" eaLnBrk="0" fontAlgn="base" hangingPunct="0">
        <a:spcBef>
          <a:spcPct val="20000"/>
        </a:spcBef>
        <a:spcAft>
          <a:spcPct val="0"/>
        </a:spcAft>
        <a:buClr>
          <a:srgbClr val="C00000"/>
        </a:buClr>
        <a:buFont typeface="Wingdings" pitchFamily="29" charset="2"/>
        <a:buChar char="Ø"/>
        <a:defRPr sz="2100" b="1" kern="1200">
          <a:solidFill>
            <a:schemeClr val="tx1"/>
          </a:solidFill>
          <a:latin typeface="+mn-lt"/>
          <a:ea typeface="ヒラギノ角ゴ Pro W3" pitchFamily="-109" charset="-128"/>
          <a:cs typeface="ヒラギノ角ゴ Pro W3" pitchFamily="-109" charset="-128"/>
        </a:defRPr>
      </a:lvl1pPr>
      <a:lvl2pPr marL="557199" indent="-214308" algn="l" rtl="0" eaLnBrk="0" fontAlgn="base" hangingPunct="0">
        <a:spcBef>
          <a:spcPct val="20000"/>
        </a:spcBef>
        <a:spcAft>
          <a:spcPct val="0"/>
        </a:spcAft>
        <a:buClr>
          <a:srgbClr val="0000CC"/>
        </a:buClr>
        <a:buFont typeface="Arial" pitchFamily="29" charset="0"/>
        <a:buChar char="•"/>
        <a:defRPr sz="1800" kern="1200">
          <a:solidFill>
            <a:schemeClr val="tx1"/>
          </a:solidFill>
          <a:latin typeface="+mn-lt"/>
          <a:ea typeface="ヒラギノ角ゴ Pro W3" pitchFamily="-109" charset="-128"/>
          <a:cs typeface="+mn-cs"/>
        </a:defRPr>
      </a:lvl2pPr>
      <a:lvl3pPr marL="857228" indent="-171446" algn="l" rtl="0" eaLnBrk="0" fontAlgn="base" hangingPunct="0">
        <a:spcBef>
          <a:spcPct val="20000"/>
        </a:spcBef>
        <a:spcAft>
          <a:spcPct val="0"/>
        </a:spcAft>
        <a:buFont typeface="Wingdings" pitchFamily="29" charset="2"/>
        <a:buChar char="§"/>
        <a:defRPr sz="1500" kern="1200">
          <a:solidFill>
            <a:schemeClr val="tx1"/>
          </a:solidFill>
          <a:latin typeface="+mn-lt"/>
          <a:ea typeface="ＭＳ Ｐゴシック" pitchFamily="-105" charset="-128"/>
          <a:cs typeface="ＭＳ Ｐゴシック" pitchFamily="-105" charset="-128"/>
        </a:defRPr>
      </a:lvl3pPr>
      <a:lvl4pPr marL="1200120" indent="-171446" algn="l" rtl="0" eaLnBrk="0" fontAlgn="base" hangingPunct="0">
        <a:spcBef>
          <a:spcPct val="20000"/>
        </a:spcBef>
        <a:spcAft>
          <a:spcPct val="0"/>
        </a:spcAft>
        <a:buFont typeface="Courier New" pitchFamily="29" charset="0"/>
        <a:buChar char="o"/>
        <a:defRPr kern="1200">
          <a:solidFill>
            <a:schemeClr val="tx1"/>
          </a:solidFill>
          <a:latin typeface="+mn-lt"/>
          <a:ea typeface="ＭＳ Ｐゴシック" pitchFamily="-105" charset="-128"/>
          <a:cs typeface="+mn-cs"/>
        </a:defRPr>
      </a:lvl4pPr>
      <a:lvl5pPr marL="1543012" indent="-171446" algn="l" rtl="0" eaLnBrk="0" fontAlgn="base" hangingPunct="0">
        <a:spcBef>
          <a:spcPct val="20000"/>
        </a:spcBef>
        <a:spcAft>
          <a:spcPct val="0"/>
        </a:spcAft>
        <a:buFont typeface="Arial" pitchFamily="29" charset="0"/>
        <a:buChar char="•"/>
        <a:defRPr kern="1200">
          <a:solidFill>
            <a:schemeClr val="tx1"/>
          </a:solidFill>
          <a:latin typeface="+mn-lt"/>
          <a:ea typeface="ヒラギノ角ゴ Pro W3" charset="-128"/>
          <a:cs typeface="ヒラギノ角ゴ Pro W3" charset="-128"/>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fTpy165Sjn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mailto:allison.b.Leybold@nasa.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2734309" y="2701695"/>
            <a:ext cx="6126956" cy="1315745"/>
          </a:xfrm>
          <a:prstGeom prst="rect">
            <a:avLst/>
          </a:prstGeom>
          <a:noFill/>
          <a:ln w="9525">
            <a:noFill/>
            <a:miter lim="800000"/>
            <a:headEnd/>
            <a:tailEnd/>
          </a:ln>
        </p:spPr>
        <p:txBody>
          <a:bodyPr>
            <a:prstTxWarp prst="textNoShape">
              <a:avLst/>
            </a:prstTxWarp>
            <a:spAutoFit/>
          </a:bodyPr>
          <a:lstStyle/>
          <a:p>
            <a:pPr algn="r">
              <a:spcBef>
                <a:spcPts val="450"/>
              </a:spcBef>
            </a:pP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SAGE III/ISS Communications &amp; </a:t>
            </a:r>
            <a:b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Public Outreach</a:t>
            </a:r>
          </a:p>
          <a:p>
            <a:pPr algn="r">
              <a:spcBef>
                <a:spcPts val="450"/>
              </a:spcBef>
            </a:pPr>
            <a:endParaRPr lang="en-US" sz="15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450"/>
              </a:spcBef>
            </a:pPr>
            <a:r>
              <a:rPr lang="en-US" sz="12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Allison McMahon</a:t>
            </a:r>
          </a:p>
          <a:p>
            <a:pPr algn="r">
              <a:spcBef>
                <a:spcPts val="450"/>
              </a:spcBef>
            </a:pPr>
            <a:r>
              <a:rPr lang="en-US" sz="12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SAGE III/ISS Communications Lead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91684-A7F4-B745-8912-44D95F5652FB}"/>
              </a:ext>
            </a:extLst>
          </p:cNvPr>
          <p:cNvSpPr>
            <a:spLocks noGrp="1"/>
          </p:cNvSpPr>
          <p:nvPr>
            <p:ph type="title"/>
          </p:nvPr>
        </p:nvSpPr>
        <p:spPr/>
        <p:txBody>
          <a:bodyPr/>
          <a:lstStyle/>
          <a:p>
            <a:r>
              <a:rPr lang="en-US" dirty="0"/>
              <a:t>SAGE III/ISS Video</a:t>
            </a:r>
          </a:p>
        </p:txBody>
      </p:sp>
      <p:sp>
        <p:nvSpPr>
          <p:cNvPr id="4" name="Date Placeholder 3">
            <a:extLst>
              <a:ext uri="{FF2B5EF4-FFF2-40B4-BE49-F238E27FC236}">
                <a16:creationId xmlns:a16="http://schemas.microsoft.com/office/drawing/2014/main" id="{04B630F7-0C40-5147-9B43-91FC360E940A}"/>
              </a:ext>
            </a:extLst>
          </p:cNvPr>
          <p:cNvSpPr>
            <a:spLocks noGrp="1"/>
          </p:cNvSpPr>
          <p:nvPr>
            <p:ph type="dt" sz="half" idx="2"/>
          </p:nvPr>
        </p:nvSpPr>
        <p:spPr/>
        <p:txBody>
          <a:bodyPr/>
          <a:lstStyle/>
          <a:p>
            <a:fld id="{A9E79D4F-B57E-1C4E-8EE1-3B4427408A1A}" type="datetime4">
              <a:rPr lang="en-US" smtClean="0"/>
              <a:pPr/>
              <a:t>November 3, 2021</a:t>
            </a:fld>
            <a:endParaRPr lang="en-US" dirty="0"/>
          </a:p>
        </p:txBody>
      </p:sp>
      <p:sp>
        <p:nvSpPr>
          <p:cNvPr id="7" name="Content Placeholder 6">
            <a:extLst>
              <a:ext uri="{FF2B5EF4-FFF2-40B4-BE49-F238E27FC236}">
                <a16:creationId xmlns:a16="http://schemas.microsoft.com/office/drawing/2014/main" id="{9B1955A7-A14F-FB4B-B493-F48A8D8C104C}"/>
              </a:ext>
            </a:extLst>
          </p:cNvPr>
          <p:cNvSpPr>
            <a:spLocks noGrp="1"/>
          </p:cNvSpPr>
          <p:nvPr>
            <p:ph idx="1"/>
          </p:nvPr>
        </p:nvSpPr>
        <p:spPr/>
        <p:txBody>
          <a:bodyPr/>
          <a:lstStyle/>
          <a:p>
            <a:pPr marL="0" indent="0" algn="ctr">
              <a:buNone/>
            </a:pPr>
            <a:endParaRPr lang="en-US" dirty="0">
              <a:hlinkClick r:id="rId2"/>
            </a:endParaRPr>
          </a:p>
          <a:p>
            <a:pPr marL="0" indent="0" algn="ctr">
              <a:buNone/>
            </a:pPr>
            <a:endParaRPr lang="en-US" dirty="0">
              <a:hlinkClick r:id="rId2"/>
            </a:endParaRPr>
          </a:p>
          <a:p>
            <a:pPr marL="0" indent="0" algn="ctr">
              <a:buNone/>
            </a:pPr>
            <a:endParaRPr lang="en-US" dirty="0">
              <a:hlinkClick r:id="rId2"/>
            </a:endParaRPr>
          </a:p>
          <a:p>
            <a:pPr marL="0" indent="0" algn="ctr">
              <a:buNone/>
            </a:pPr>
            <a:r>
              <a:rPr lang="en-US" b="0" dirty="0">
                <a:hlinkClick r:id="rId2"/>
              </a:rPr>
              <a:t>Continuing Important Observations of the Stratosphere</a:t>
            </a:r>
            <a:endParaRPr lang="en-US" b="0" dirty="0"/>
          </a:p>
          <a:p>
            <a:pPr marL="0" indent="0" algn="ctr">
              <a:buNone/>
            </a:pPr>
            <a:endParaRPr lang="en-US" dirty="0">
              <a:hlinkClick r:id="rId2"/>
            </a:endParaRPr>
          </a:p>
          <a:p>
            <a:pPr marL="0" indent="0">
              <a:buNone/>
            </a:pPr>
            <a:endParaRPr lang="en-US" dirty="0"/>
          </a:p>
        </p:txBody>
      </p:sp>
    </p:spTree>
    <p:extLst>
      <p:ext uri="{BB962C8B-B14F-4D97-AF65-F5344CB8AC3E}">
        <p14:creationId xmlns:p14="http://schemas.microsoft.com/office/powerpoint/2010/main" val="138103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A4ADC8-DB7C-864B-A7A2-78E476878120}"/>
              </a:ext>
            </a:extLst>
          </p:cNvPr>
          <p:cNvSpPr>
            <a:spLocks noGrp="1"/>
          </p:cNvSpPr>
          <p:nvPr>
            <p:ph idx="1"/>
          </p:nvPr>
        </p:nvSpPr>
        <p:spPr>
          <a:xfrm>
            <a:off x="464075" y="958454"/>
            <a:ext cx="8215850" cy="4012406"/>
          </a:xfrm>
        </p:spPr>
        <p:txBody>
          <a:bodyPr/>
          <a:lstStyle/>
          <a:p>
            <a:pPr marL="0" indent="0" algn="ctr">
              <a:buNone/>
            </a:pPr>
            <a:r>
              <a:rPr lang="en-US" dirty="0"/>
              <a:t>Please contact me if you are interested in featuring your work on our website and/or Facebook page!</a:t>
            </a:r>
          </a:p>
          <a:p>
            <a:endParaRPr lang="en-US" dirty="0"/>
          </a:p>
          <a:p>
            <a:pPr marL="0" indent="0" algn="ctr">
              <a:buNone/>
            </a:pPr>
            <a:r>
              <a:rPr lang="en-US" dirty="0"/>
              <a:t>Allison McMahon</a:t>
            </a:r>
          </a:p>
          <a:p>
            <a:pPr marL="0" indent="0" algn="ctr">
              <a:buNone/>
            </a:pPr>
            <a:r>
              <a:rPr lang="en-US" dirty="0"/>
              <a:t>SAGE III/ISS Communications Lead</a:t>
            </a:r>
            <a:br>
              <a:rPr lang="en-US" dirty="0"/>
            </a:br>
            <a:r>
              <a:rPr lang="en-US" dirty="0"/>
              <a:t>757.864.4563</a:t>
            </a:r>
          </a:p>
          <a:p>
            <a:pPr marL="0" indent="0" algn="ctr">
              <a:buNone/>
            </a:pPr>
            <a:r>
              <a:rPr lang="en-US" dirty="0">
                <a:hlinkClick r:id="rId2"/>
              </a:rPr>
              <a:t>allison.b.mcmahon@nasa.gov</a:t>
            </a:r>
            <a:endParaRPr lang="en-US" dirty="0"/>
          </a:p>
          <a:p>
            <a:pPr marL="0" indent="0" algn="ctr">
              <a:buNone/>
            </a:pPr>
            <a:endParaRPr lang="en-US" dirty="0"/>
          </a:p>
        </p:txBody>
      </p:sp>
      <p:sp>
        <p:nvSpPr>
          <p:cNvPr id="3" name="Title 2">
            <a:extLst>
              <a:ext uri="{FF2B5EF4-FFF2-40B4-BE49-F238E27FC236}">
                <a16:creationId xmlns:a16="http://schemas.microsoft.com/office/drawing/2014/main" id="{AF59E89B-E2F0-AB45-B8C1-30069CAB7414}"/>
              </a:ext>
            </a:extLst>
          </p:cNvPr>
          <p:cNvSpPr>
            <a:spLocks noGrp="1"/>
          </p:cNvSpPr>
          <p:nvPr>
            <p:ph type="title"/>
          </p:nvPr>
        </p:nvSpPr>
        <p:spPr>
          <a:xfrm>
            <a:off x="1232295" y="154188"/>
            <a:ext cx="6679410" cy="484748"/>
          </a:xfrm>
        </p:spPr>
        <p:txBody>
          <a:bodyPr/>
          <a:lstStyle/>
          <a:p>
            <a:r>
              <a:rPr lang="en-US" dirty="0"/>
              <a:t>Contact Information</a:t>
            </a:r>
          </a:p>
        </p:txBody>
      </p:sp>
      <p:sp>
        <p:nvSpPr>
          <p:cNvPr id="4" name="Date Placeholder 3">
            <a:extLst>
              <a:ext uri="{FF2B5EF4-FFF2-40B4-BE49-F238E27FC236}">
                <a16:creationId xmlns:a16="http://schemas.microsoft.com/office/drawing/2014/main" id="{234E7038-A427-BB4F-BD2F-BE44F61C0253}"/>
              </a:ext>
            </a:extLst>
          </p:cNvPr>
          <p:cNvSpPr>
            <a:spLocks noGrp="1"/>
          </p:cNvSpPr>
          <p:nvPr>
            <p:ph type="dt" sz="half" idx="2"/>
          </p:nvPr>
        </p:nvSpPr>
        <p:spPr/>
        <p:txBody>
          <a:bodyPr/>
          <a:lstStyle/>
          <a:p>
            <a:fld id="{A9E79D4F-B57E-1C4E-8EE1-3B4427408A1A}" type="datetime4">
              <a:rPr lang="en-US" smtClean="0"/>
              <a:pPr/>
              <a:t>November 2, 2021</a:t>
            </a:fld>
            <a:endParaRPr lang="en-US" dirty="0"/>
          </a:p>
        </p:txBody>
      </p:sp>
    </p:spTree>
    <p:extLst>
      <p:ext uri="{BB962C8B-B14F-4D97-AF65-F5344CB8AC3E}">
        <p14:creationId xmlns:p14="http://schemas.microsoft.com/office/powerpoint/2010/main" val="199386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4933-A8DA-D848-BC51-341E8639DD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5605D3-6C7D-2544-BF45-59D0272956A5}"/>
              </a:ext>
            </a:extLst>
          </p:cNvPr>
          <p:cNvPicPr>
            <a:picLocks noGrp="1" noChangeAspect="1"/>
          </p:cNvPicPr>
          <p:nvPr>
            <p:ph idx="1"/>
          </p:nvPr>
        </p:nvPicPr>
        <p:blipFill>
          <a:blip r:embed="rId2"/>
          <a:stretch>
            <a:fillRect/>
          </a:stretch>
        </p:blipFill>
        <p:spPr>
          <a:xfrm>
            <a:off x="0" y="-1"/>
            <a:ext cx="9144000" cy="5143500"/>
          </a:xfrm>
        </p:spPr>
      </p:pic>
      <p:pic>
        <p:nvPicPr>
          <p:cNvPr id="18" name="Picture 17">
            <a:extLst>
              <a:ext uri="{FF2B5EF4-FFF2-40B4-BE49-F238E27FC236}">
                <a16:creationId xmlns:a16="http://schemas.microsoft.com/office/drawing/2014/main" id="{97DB7379-CE7D-0C4D-8F6C-EBEB6C0B7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96" y="147562"/>
            <a:ext cx="2755685" cy="2311220"/>
          </a:xfrm>
          <a:prstGeom prst="rect">
            <a:avLst/>
          </a:prstGeom>
        </p:spPr>
      </p:pic>
      <p:sp>
        <p:nvSpPr>
          <p:cNvPr id="19" name="TextBox 18">
            <a:extLst>
              <a:ext uri="{FF2B5EF4-FFF2-40B4-BE49-F238E27FC236}">
                <a16:creationId xmlns:a16="http://schemas.microsoft.com/office/drawing/2014/main" id="{C9F971D3-3CA2-114B-858A-6C7D951A575C}"/>
              </a:ext>
            </a:extLst>
          </p:cNvPr>
          <p:cNvSpPr txBox="1"/>
          <p:nvPr/>
        </p:nvSpPr>
        <p:spPr>
          <a:xfrm>
            <a:off x="676546" y="702052"/>
            <a:ext cx="2409984" cy="523220"/>
          </a:xfrm>
          <a:prstGeom prst="rect">
            <a:avLst/>
          </a:prstGeom>
          <a:noFill/>
        </p:spPr>
        <p:txBody>
          <a:bodyPr wrap="square" rtlCol="0">
            <a:spAutoFit/>
          </a:bodyPr>
          <a:lstStyle/>
          <a:p>
            <a:pPr algn="ctr"/>
            <a:r>
              <a:rPr lang="en-US" sz="2800" b="1" dirty="0"/>
              <a:t>Questions? </a:t>
            </a:r>
          </a:p>
        </p:txBody>
      </p:sp>
    </p:spTree>
    <p:extLst>
      <p:ext uri="{BB962C8B-B14F-4D97-AF65-F5344CB8AC3E}">
        <p14:creationId xmlns:p14="http://schemas.microsoft.com/office/powerpoint/2010/main" val="299467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2FC32-146D-D147-B763-720792D07D3A}"/>
              </a:ext>
            </a:extLst>
          </p:cNvPr>
          <p:cNvSpPr>
            <a:spLocks noGrp="1"/>
          </p:cNvSpPr>
          <p:nvPr>
            <p:ph type="title"/>
          </p:nvPr>
        </p:nvSpPr>
        <p:spPr/>
        <p:txBody>
          <a:bodyPr/>
          <a:lstStyle/>
          <a:p>
            <a:r>
              <a:rPr lang="en-US" dirty="0"/>
              <a:t>SAGE III/ISS Online</a:t>
            </a:r>
          </a:p>
        </p:txBody>
      </p:sp>
      <p:sp>
        <p:nvSpPr>
          <p:cNvPr id="4" name="Date Placeholder 3">
            <a:extLst>
              <a:ext uri="{FF2B5EF4-FFF2-40B4-BE49-F238E27FC236}">
                <a16:creationId xmlns:a16="http://schemas.microsoft.com/office/drawing/2014/main" id="{C1C3D307-D975-6441-9B37-7FFC0BD964D2}"/>
              </a:ext>
            </a:extLst>
          </p:cNvPr>
          <p:cNvSpPr>
            <a:spLocks noGrp="1"/>
          </p:cNvSpPr>
          <p:nvPr>
            <p:ph type="dt" sz="half" idx="2"/>
          </p:nvPr>
        </p:nvSpPr>
        <p:spPr/>
        <p:txBody>
          <a:bodyPr/>
          <a:lstStyle/>
          <a:p>
            <a:fld id="{A9E79D4F-B57E-1C4E-8EE1-3B4427408A1A}" type="datetime4">
              <a:rPr lang="en-US" smtClean="0"/>
              <a:pPr/>
              <a:t>November 2, 2021</a:t>
            </a:fld>
            <a:endParaRPr lang="en-US" dirty="0"/>
          </a:p>
        </p:txBody>
      </p:sp>
      <p:pic>
        <p:nvPicPr>
          <p:cNvPr id="5" name="Content Placeholder 4">
            <a:extLst>
              <a:ext uri="{FF2B5EF4-FFF2-40B4-BE49-F238E27FC236}">
                <a16:creationId xmlns:a16="http://schemas.microsoft.com/office/drawing/2014/main" id="{F8BA277E-F757-8A4D-9E2B-91C946905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75" y="945245"/>
            <a:ext cx="4615858" cy="2735406"/>
          </a:xfrm>
          <a:prstGeom prst="rect">
            <a:avLst/>
          </a:prstGeom>
        </p:spPr>
      </p:pic>
      <p:sp>
        <p:nvSpPr>
          <p:cNvPr id="6" name="TextBox 5">
            <a:extLst>
              <a:ext uri="{FF2B5EF4-FFF2-40B4-BE49-F238E27FC236}">
                <a16:creationId xmlns:a16="http://schemas.microsoft.com/office/drawing/2014/main" id="{6E9BCE7D-420E-7F4E-BE91-11326EAEBED4}"/>
              </a:ext>
            </a:extLst>
          </p:cNvPr>
          <p:cNvSpPr txBox="1"/>
          <p:nvPr/>
        </p:nvSpPr>
        <p:spPr>
          <a:xfrm>
            <a:off x="677660" y="3663523"/>
            <a:ext cx="3546281" cy="461665"/>
          </a:xfrm>
          <a:prstGeom prst="rect">
            <a:avLst/>
          </a:prstGeom>
          <a:noFill/>
        </p:spPr>
        <p:txBody>
          <a:bodyPr wrap="square" rtlCol="0">
            <a:spAutoFit/>
          </a:bodyPr>
          <a:lstStyle/>
          <a:p>
            <a:pPr algn="ctr"/>
            <a:r>
              <a:rPr lang="en-US" dirty="0" err="1">
                <a:solidFill>
                  <a:srgbClr val="C00000"/>
                </a:solidFill>
              </a:rPr>
              <a:t>sage.nasa.gov</a:t>
            </a:r>
            <a:endParaRPr lang="en-US" dirty="0">
              <a:solidFill>
                <a:srgbClr val="C00000"/>
              </a:solidFill>
            </a:endParaRPr>
          </a:p>
        </p:txBody>
      </p:sp>
      <p:pic>
        <p:nvPicPr>
          <p:cNvPr id="7" name="Picture 6">
            <a:extLst>
              <a:ext uri="{FF2B5EF4-FFF2-40B4-BE49-F238E27FC236}">
                <a16:creationId xmlns:a16="http://schemas.microsoft.com/office/drawing/2014/main" id="{58BE22A4-2E07-1343-8A3F-6B3571DB5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843" y="945245"/>
            <a:ext cx="4178282" cy="2735406"/>
          </a:xfrm>
          <a:prstGeom prst="rect">
            <a:avLst/>
          </a:prstGeom>
          <a:ln>
            <a:solidFill>
              <a:schemeClr val="tx1"/>
            </a:solidFill>
          </a:ln>
        </p:spPr>
      </p:pic>
      <p:sp>
        <p:nvSpPr>
          <p:cNvPr id="8" name="TextBox 7">
            <a:extLst>
              <a:ext uri="{FF2B5EF4-FFF2-40B4-BE49-F238E27FC236}">
                <a16:creationId xmlns:a16="http://schemas.microsoft.com/office/drawing/2014/main" id="{4A533A3B-D6AB-1D40-BE23-A2C0E76FD61F}"/>
              </a:ext>
            </a:extLst>
          </p:cNvPr>
          <p:cNvSpPr txBox="1"/>
          <p:nvPr/>
        </p:nvSpPr>
        <p:spPr>
          <a:xfrm>
            <a:off x="4758733" y="3894356"/>
            <a:ext cx="4439674" cy="830997"/>
          </a:xfrm>
          <a:prstGeom prst="rect">
            <a:avLst/>
          </a:prstGeom>
          <a:noFill/>
        </p:spPr>
        <p:txBody>
          <a:bodyPr wrap="square" rtlCol="0">
            <a:spAutoFit/>
          </a:bodyPr>
          <a:lstStyle/>
          <a:p>
            <a:pPr algn="ctr"/>
            <a:r>
              <a:rPr lang="en-US" dirty="0">
                <a:solidFill>
                  <a:srgbClr val="C00000"/>
                </a:solidFill>
              </a:rPr>
              <a:t>Follow @SAGE3ISS on Facebook!</a:t>
            </a:r>
          </a:p>
        </p:txBody>
      </p:sp>
      <p:sp>
        <p:nvSpPr>
          <p:cNvPr id="9" name="TextBox 8">
            <a:extLst>
              <a:ext uri="{FF2B5EF4-FFF2-40B4-BE49-F238E27FC236}">
                <a16:creationId xmlns:a16="http://schemas.microsoft.com/office/drawing/2014/main" id="{625C4009-7F78-F74B-A052-429774A07EF6}"/>
              </a:ext>
            </a:extLst>
          </p:cNvPr>
          <p:cNvSpPr txBox="1"/>
          <p:nvPr/>
        </p:nvSpPr>
        <p:spPr>
          <a:xfrm>
            <a:off x="618024" y="4045732"/>
            <a:ext cx="3665551" cy="1077218"/>
          </a:xfrm>
          <a:prstGeom prst="rect">
            <a:avLst/>
          </a:prstGeom>
          <a:noFill/>
        </p:spPr>
        <p:txBody>
          <a:bodyPr wrap="square" rtlCol="0">
            <a:spAutoFit/>
          </a:bodyPr>
          <a:lstStyle/>
          <a:p>
            <a:pPr algn="ctr"/>
            <a:r>
              <a:rPr lang="en-US" sz="1600" dirty="0"/>
              <a:t>Slides from this meeting will be posted under Missions </a:t>
            </a:r>
            <a:r>
              <a:rPr lang="en-US" sz="1600" dirty="0">
                <a:sym typeface="Wingdings" pitchFamily="2" charset="2"/>
              </a:rPr>
              <a:t> </a:t>
            </a:r>
            <a:br>
              <a:rPr lang="en-US" sz="1600" dirty="0">
                <a:sym typeface="Wingdings" pitchFamily="2" charset="2"/>
              </a:rPr>
            </a:br>
            <a:r>
              <a:rPr lang="en-US" sz="1600" dirty="0">
                <a:sym typeface="Wingdings" pitchFamily="2" charset="2"/>
              </a:rPr>
              <a:t>About SAGE III on ISS </a:t>
            </a:r>
            <a:br>
              <a:rPr lang="en-US" sz="1600" dirty="0">
                <a:sym typeface="Wingdings" pitchFamily="2" charset="2"/>
              </a:rPr>
            </a:br>
            <a:r>
              <a:rPr lang="en-US" sz="1600" dirty="0">
                <a:sym typeface="Wingdings" pitchFamily="2" charset="2"/>
              </a:rPr>
              <a:t>Science Team</a:t>
            </a:r>
            <a:endParaRPr lang="en-US" sz="1600" dirty="0"/>
          </a:p>
        </p:txBody>
      </p:sp>
    </p:spTree>
    <p:extLst>
      <p:ext uri="{BB962C8B-B14F-4D97-AF65-F5344CB8AC3E}">
        <p14:creationId xmlns:p14="http://schemas.microsoft.com/office/powerpoint/2010/main" val="3845578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 calendar&#10;&#10;Description automatically generated">
            <a:extLst>
              <a:ext uri="{FF2B5EF4-FFF2-40B4-BE49-F238E27FC236}">
                <a16:creationId xmlns:a16="http://schemas.microsoft.com/office/drawing/2014/main" id="{4FA28CB3-769D-3A40-81BC-7714AF5E91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35" y="1762376"/>
            <a:ext cx="4344170" cy="2457808"/>
          </a:xfrm>
          <a:ln w="12700">
            <a:solidFill>
              <a:schemeClr val="accent1"/>
            </a:solidFill>
          </a:ln>
        </p:spPr>
      </p:pic>
      <p:sp>
        <p:nvSpPr>
          <p:cNvPr id="3" name="Title 2">
            <a:extLst>
              <a:ext uri="{FF2B5EF4-FFF2-40B4-BE49-F238E27FC236}">
                <a16:creationId xmlns:a16="http://schemas.microsoft.com/office/drawing/2014/main" id="{E4C6D3AB-D3B3-C945-85E6-EC542A2A7FFF}"/>
              </a:ext>
            </a:extLst>
          </p:cNvPr>
          <p:cNvSpPr>
            <a:spLocks noGrp="1"/>
          </p:cNvSpPr>
          <p:nvPr>
            <p:ph type="title"/>
          </p:nvPr>
        </p:nvSpPr>
        <p:spPr/>
        <p:txBody>
          <a:bodyPr/>
          <a:lstStyle/>
          <a:p>
            <a:r>
              <a:rPr lang="en-US" dirty="0"/>
              <a:t>In the News...</a:t>
            </a:r>
          </a:p>
        </p:txBody>
      </p:sp>
      <p:sp>
        <p:nvSpPr>
          <p:cNvPr id="4" name="Date Placeholder 3">
            <a:extLst>
              <a:ext uri="{FF2B5EF4-FFF2-40B4-BE49-F238E27FC236}">
                <a16:creationId xmlns:a16="http://schemas.microsoft.com/office/drawing/2014/main" id="{9B4A8B37-CCC1-EA47-899E-F6D6DEDDA04D}"/>
              </a:ext>
            </a:extLst>
          </p:cNvPr>
          <p:cNvSpPr>
            <a:spLocks noGrp="1"/>
          </p:cNvSpPr>
          <p:nvPr>
            <p:ph type="dt" sz="half" idx="2"/>
          </p:nvPr>
        </p:nvSpPr>
        <p:spPr/>
        <p:txBody>
          <a:bodyPr/>
          <a:lstStyle/>
          <a:p>
            <a:fld id="{A9E79D4F-B57E-1C4E-8EE1-3B4427408A1A}" type="datetime4">
              <a:rPr lang="en-US" smtClean="0"/>
              <a:pPr/>
              <a:t>November 2, 2021</a:t>
            </a:fld>
            <a:endParaRPr lang="en-US" dirty="0"/>
          </a:p>
        </p:txBody>
      </p:sp>
      <p:sp>
        <p:nvSpPr>
          <p:cNvPr id="8" name="TextBox 7">
            <a:extLst>
              <a:ext uri="{FF2B5EF4-FFF2-40B4-BE49-F238E27FC236}">
                <a16:creationId xmlns:a16="http://schemas.microsoft.com/office/drawing/2014/main" id="{7DA33C4A-8D3B-DB4D-84D2-348056EA384D}"/>
              </a:ext>
            </a:extLst>
          </p:cNvPr>
          <p:cNvSpPr txBox="1"/>
          <p:nvPr/>
        </p:nvSpPr>
        <p:spPr>
          <a:xfrm>
            <a:off x="590266" y="924496"/>
            <a:ext cx="3837709" cy="707886"/>
          </a:xfrm>
          <a:prstGeom prst="rect">
            <a:avLst/>
          </a:prstGeom>
          <a:noFill/>
        </p:spPr>
        <p:txBody>
          <a:bodyPr wrap="square" rtlCol="0">
            <a:spAutoFit/>
          </a:bodyPr>
          <a:lstStyle/>
          <a:p>
            <a:pPr algn="ctr"/>
            <a:r>
              <a:rPr lang="en-US" sz="2000" b="1" dirty="0"/>
              <a:t>Studying Earth’s Stratospheric Water Vapor</a:t>
            </a:r>
          </a:p>
        </p:txBody>
      </p:sp>
      <p:sp>
        <p:nvSpPr>
          <p:cNvPr id="9" name="TextBox 8">
            <a:extLst>
              <a:ext uri="{FF2B5EF4-FFF2-40B4-BE49-F238E27FC236}">
                <a16:creationId xmlns:a16="http://schemas.microsoft.com/office/drawing/2014/main" id="{EDDE7C1A-5BA6-AA42-8B0C-C00695A12814}"/>
              </a:ext>
            </a:extLst>
          </p:cNvPr>
          <p:cNvSpPr txBox="1"/>
          <p:nvPr/>
        </p:nvSpPr>
        <p:spPr>
          <a:xfrm>
            <a:off x="4980708" y="915991"/>
            <a:ext cx="3470563" cy="1692771"/>
          </a:xfrm>
          <a:prstGeom prst="rect">
            <a:avLst/>
          </a:prstGeom>
          <a:noFill/>
        </p:spPr>
        <p:txBody>
          <a:bodyPr wrap="square" rtlCol="0">
            <a:spAutoFit/>
          </a:bodyPr>
          <a:lstStyle/>
          <a:p>
            <a:r>
              <a:rPr lang="en-US" sz="2000" dirty="0"/>
              <a:t>Upcoming: </a:t>
            </a:r>
            <a:r>
              <a:rPr lang="en-US" sz="2000" b="1" dirty="0"/>
              <a:t>Enhanced Stratospheric Aerosols from Fukutoku-Okanoba Eruption</a:t>
            </a:r>
            <a:endParaRPr lang="en-US" sz="2000" dirty="0"/>
          </a:p>
          <a:p>
            <a:endParaRPr lang="en-US" dirty="0"/>
          </a:p>
        </p:txBody>
      </p:sp>
      <p:pic>
        <p:nvPicPr>
          <p:cNvPr id="11" name="Picture 10" descr="Diagram&#10;&#10;Description automatically generated">
            <a:extLst>
              <a:ext uri="{FF2B5EF4-FFF2-40B4-BE49-F238E27FC236}">
                <a16:creationId xmlns:a16="http://schemas.microsoft.com/office/drawing/2014/main" id="{A8C31477-A64F-8142-ACB8-35ACE455B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997" y="2332944"/>
            <a:ext cx="2909983" cy="2586651"/>
          </a:xfrm>
          <a:prstGeom prst="rect">
            <a:avLst/>
          </a:prstGeom>
          <a:noFill/>
          <a:ln w="12700">
            <a:solidFill>
              <a:schemeClr val="accent1"/>
            </a:solidFill>
          </a:ln>
        </p:spPr>
      </p:pic>
    </p:spTree>
    <p:extLst>
      <p:ext uri="{BB962C8B-B14F-4D97-AF65-F5344CB8AC3E}">
        <p14:creationId xmlns:p14="http://schemas.microsoft.com/office/powerpoint/2010/main" val="1421617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ED4A1F-2C3A-1D40-8348-027190927A39}"/>
              </a:ext>
            </a:extLst>
          </p:cNvPr>
          <p:cNvSpPr>
            <a:spLocks noGrp="1"/>
          </p:cNvSpPr>
          <p:nvPr>
            <p:ph idx="1"/>
          </p:nvPr>
        </p:nvSpPr>
        <p:spPr/>
        <p:txBody>
          <a:bodyPr/>
          <a:lstStyle/>
          <a:p>
            <a:r>
              <a:rPr lang="en-US" dirty="0"/>
              <a:t>Nov. 10, 2020: ODU Lunch &amp; Learn</a:t>
            </a:r>
          </a:p>
          <a:p>
            <a:pPr lvl="1"/>
            <a:r>
              <a:rPr lang="en-US" dirty="0"/>
              <a:t>Marilee Roell and Jamie Nehrir participated in the ODU lunch and learn: “Women in Science” Zoom seminar series.</a:t>
            </a:r>
            <a:br>
              <a:rPr lang="en-US" dirty="0"/>
            </a:br>
            <a:endParaRPr lang="en-US" dirty="0"/>
          </a:p>
          <a:p>
            <a:r>
              <a:rPr lang="en-US" dirty="0"/>
              <a:t>Dec. 7-11, 2020: American Geophysical Union 2020</a:t>
            </a:r>
          </a:p>
          <a:p>
            <a:pPr lvl="1"/>
            <a:r>
              <a:rPr lang="en-US" dirty="0"/>
              <a:t>Rob Damadeo was co-convener for the session "Recent Findings from Spaceborne Observations of the Middle Atmosphere" at the virtual AGU Fall Meeting 2020.</a:t>
            </a:r>
          </a:p>
          <a:p>
            <a:pPr marL="342891" lvl="1" indent="0">
              <a:buNone/>
            </a:pPr>
            <a:endParaRPr lang="en-US" dirty="0"/>
          </a:p>
          <a:p>
            <a:pPr>
              <a:buFont typeface="Wingdings" pitchFamily="2" charset="2"/>
              <a:buChar char="Ø"/>
            </a:pPr>
            <a:r>
              <a:rPr lang="en-US" dirty="0"/>
              <a:t>Jan. 10-15: American Meteorological Society (AMS) 2021</a:t>
            </a:r>
          </a:p>
          <a:p>
            <a:pPr lvl="1">
              <a:buFont typeface="Wingdings" pitchFamily="2" charset="2"/>
              <a:buChar char="Ø"/>
            </a:pPr>
            <a:endParaRPr lang="en-US" dirty="0"/>
          </a:p>
        </p:txBody>
      </p:sp>
      <p:sp>
        <p:nvSpPr>
          <p:cNvPr id="3" name="Title 2">
            <a:extLst>
              <a:ext uri="{FF2B5EF4-FFF2-40B4-BE49-F238E27FC236}">
                <a16:creationId xmlns:a16="http://schemas.microsoft.com/office/drawing/2014/main" id="{A2244776-BDA5-F047-A6F5-13856C1E9DE6}"/>
              </a:ext>
            </a:extLst>
          </p:cNvPr>
          <p:cNvSpPr>
            <a:spLocks noGrp="1"/>
          </p:cNvSpPr>
          <p:nvPr>
            <p:ph type="title"/>
          </p:nvPr>
        </p:nvSpPr>
        <p:spPr/>
        <p:txBody>
          <a:bodyPr/>
          <a:lstStyle/>
          <a:p>
            <a:r>
              <a:rPr lang="en-US" dirty="0"/>
              <a:t>Outreach Events</a:t>
            </a:r>
          </a:p>
        </p:txBody>
      </p:sp>
      <p:sp>
        <p:nvSpPr>
          <p:cNvPr id="4" name="Date Placeholder 3">
            <a:extLst>
              <a:ext uri="{FF2B5EF4-FFF2-40B4-BE49-F238E27FC236}">
                <a16:creationId xmlns:a16="http://schemas.microsoft.com/office/drawing/2014/main" id="{3CC879CD-90EE-C44C-BF02-D10A53ECD056}"/>
              </a:ext>
            </a:extLst>
          </p:cNvPr>
          <p:cNvSpPr>
            <a:spLocks noGrp="1"/>
          </p:cNvSpPr>
          <p:nvPr>
            <p:ph type="dt" sz="half" idx="2"/>
          </p:nvPr>
        </p:nvSpPr>
        <p:spPr/>
        <p:txBody>
          <a:bodyPr/>
          <a:lstStyle/>
          <a:p>
            <a:fld id="{A9E79D4F-B57E-1C4E-8EE1-3B4427408A1A}" type="datetime4">
              <a:rPr lang="en-US" smtClean="0"/>
              <a:pPr/>
              <a:t>November 3, 2021</a:t>
            </a:fld>
            <a:endParaRPr lang="en-US" dirty="0"/>
          </a:p>
        </p:txBody>
      </p:sp>
    </p:spTree>
    <p:extLst>
      <p:ext uri="{BB962C8B-B14F-4D97-AF65-F5344CB8AC3E}">
        <p14:creationId xmlns:p14="http://schemas.microsoft.com/office/powerpoint/2010/main" val="268538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C2214-B3B6-B74A-A139-3C21C1A9BD3A}"/>
              </a:ext>
            </a:extLst>
          </p:cNvPr>
          <p:cNvSpPr>
            <a:spLocks noGrp="1"/>
          </p:cNvSpPr>
          <p:nvPr>
            <p:ph idx="1"/>
          </p:nvPr>
        </p:nvSpPr>
        <p:spPr/>
        <p:txBody>
          <a:bodyPr/>
          <a:lstStyle/>
          <a:p>
            <a:pPr>
              <a:buFont typeface="Wingdings" pitchFamily="2" charset="2"/>
              <a:buChar char="Ø"/>
            </a:pPr>
            <a:r>
              <a:rPr lang="en-US" dirty="0"/>
              <a:t>Jan. 28 - Feb. 4, 2021: Committee on Space Research (COSPAR) Scientific Assembly</a:t>
            </a:r>
          </a:p>
          <a:p>
            <a:pPr lvl="1">
              <a:buFont typeface="Arial" panose="020B0604020202020204" pitchFamily="34" charset="0"/>
              <a:buChar char="•"/>
            </a:pPr>
            <a:r>
              <a:rPr lang="en-US" dirty="0"/>
              <a:t>David Flittner presented a virtual talk titled "Three years of observations from the International Space Station (ISS) by the Stratospheric Aerosol and Gas Experiment III (SAGE III)" in the session "Observing the Anthropocene from Space." </a:t>
            </a:r>
          </a:p>
          <a:p>
            <a:pPr>
              <a:buFont typeface="Wingdings" pitchFamily="2" charset="2"/>
              <a:buChar char="Ø"/>
            </a:pPr>
            <a:r>
              <a:rPr lang="en-US" dirty="0"/>
              <a:t>April 19 - 30, 2021: European Geosciences Union (EGU) 2021</a:t>
            </a:r>
          </a:p>
          <a:p>
            <a:pPr lvl="1"/>
            <a:r>
              <a:rPr lang="en-US" dirty="0"/>
              <a:t>Susan Kizer and Mike Pitts attended the virtual event. Susan presented the results of comparisons between v5.1 and v5.2 ozone and water vapor data. Mike </a:t>
            </a:r>
            <a:br>
              <a:rPr lang="en-US" dirty="0"/>
            </a:br>
            <a:r>
              <a:rPr lang="en-US" dirty="0"/>
              <a:t>co-convened the Session "Polar Ozone and Polar Stratospheric Clouds" with contributions in various presentations. </a:t>
            </a:r>
          </a:p>
          <a:p>
            <a:pPr lvl="1"/>
            <a:endParaRPr lang="en-US" dirty="0"/>
          </a:p>
        </p:txBody>
      </p:sp>
      <p:sp>
        <p:nvSpPr>
          <p:cNvPr id="3" name="Title 2">
            <a:extLst>
              <a:ext uri="{FF2B5EF4-FFF2-40B4-BE49-F238E27FC236}">
                <a16:creationId xmlns:a16="http://schemas.microsoft.com/office/drawing/2014/main" id="{62A231F7-19EE-0846-8A31-136804B24F62}"/>
              </a:ext>
            </a:extLst>
          </p:cNvPr>
          <p:cNvSpPr>
            <a:spLocks noGrp="1"/>
          </p:cNvSpPr>
          <p:nvPr>
            <p:ph type="title"/>
          </p:nvPr>
        </p:nvSpPr>
        <p:spPr/>
        <p:txBody>
          <a:bodyPr/>
          <a:lstStyle/>
          <a:p>
            <a:r>
              <a:rPr lang="en-US" dirty="0"/>
              <a:t>Outreach Events (cont.)</a:t>
            </a:r>
          </a:p>
        </p:txBody>
      </p:sp>
      <p:sp>
        <p:nvSpPr>
          <p:cNvPr id="4" name="Date Placeholder 3">
            <a:extLst>
              <a:ext uri="{FF2B5EF4-FFF2-40B4-BE49-F238E27FC236}">
                <a16:creationId xmlns:a16="http://schemas.microsoft.com/office/drawing/2014/main" id="{C124946F-7AEF-044A-9DC3-31D5F7EA0D6F}"/>
              </a:ext>
            </a:extLst>
          </p:cNvPr>
          <p:cNvSpPr>
            <a:spLocks noGrp="1"/>
          </p:cNvSpPr>
          <p:nvPr>
            <p:ph type="dt" sz="half" idx="2"/>
          </p:nvPr>
        </p:nvSpPr>
        <p:spPr/>
        <p:txBody>
          <a:bodyPr/>
          <a:lstStyle/>
          <a:p>
            <a:fld id="{A9E79D4F-B57E-1C4E-8EE1-3B4427408A1A}" type="datetime4">
              <a:rPr lang="en-US" smtClean="0"/>
              <a:pPr/>
              <a:t>November 3, 2021</a:t>
            </a:fld>
            <a:endParaRPr lang="en-US" dirty="0"/>
          </a:p>
        </p:txBody>
      </p:sp>
    </p:spTree>
    <p:extLst>
      <p:ext uri="{BB962C8B-B14F-4D97-AF65-F5344CB8AC3E}">
        <p14:creationId xmlns:p14="http://schemas.microsoft.com/office/powerpoint/2010/main" val="210108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29BB7A-FD0D-A84B-9A15-0843A1112EFB}"/>
              </a:ext>
            </a:extLst>
          </p:cNvPr>
          <p:cNvSpPr>
            <a:spLocks noGrp="1"/>
          </p:cNvSpPr>
          <p:nvPr>
            <p:ph idx="1"/>
          </p:nvPr>
        </p:nvSpPr>
        <p:spPr>
          <a:xfrm>
            <a:off x="0" y="857251"/>
            <a:ext cx="8991600" cy="4012406"/>
          </a:xfrm>
        </p:spPr>
        <p:txBody>
          <a:bodyPr/>
          <a:lstStyle/>
          <a:p>
            <a:r>
              <a:rPr lang="en-US" sz="2000" dirty="0"/>
              <a:t>May 10-13, 2021: 11</a:t>
            </a:r>
            <a:r>
              <a:rPr lang="en-US" sz="2000" baseline="30000" dirty="0"/>
              <a:t>th</a:t>
            </a:r>
            <a:r>
              <a:rPr lang="en-US" sz="2000" dirty="0"/>
              <a:t> International Limb Workshop</a:t>
            </a:r>
          </a:p>
          <a:p>
            <a:pPr lvl="1">
              <a:buFont typeface="Arial" panose="020B0604020202020204" pitchFamily="34" charset="0"/>
              <a:buChar char="•"/>
            </a:pPr>
            <a:r>
              <a:rPr lang="en-US" dirty="0"/>
              <a:t>David Flittner, Rob Damadeo, Marilee Roell, Susan Kizer, Michael </a:t>
            </a:r>
            <a:r>
              <a:rPr lang="en-US" dirty="0" err="1"/>
              <a:t>Heitz</a:t>
            </a:r>
            <a:r>
              <a:rPr lang="en-US" dirty="0"/>
              <a:t>, and Travis Knepp participated in the virtual 11</a:t>
            </a:r>
            <a:r>
              <a:rPr lang="en-US" baseline="30000" dirty="0"/>
              <a:t>th</a:t>
            </a:r>
            <a:r>
              <a:rPr lang="en-US" dirty="0"/>
              <a:t> International Limb Workshop. This conference included renown limb scientists from around the world to discuss the current state of their research, and the future for collection of important atmospheric science data using various limb measurement techniques.</a:t>
            </a:r>
          </a:p>
          <a:p>
            <a:r>
              <a:rPr lang="en-US" sz="2000" dirty="0"/>
              <a:t>May 24-28, 2021: NOAA GMAC virtual workshop </a:t>
            </a:r>
          </a:p>
          <a:p>
            <a:pPr lvl="1"/>
            <a:r>
              <a:rPr lang="en-US" dirty="0"/>
              <a:t>Susan Kizer, Carrie Roller, and Travis Knepp attended the virtual 2021 NOAA Global Monitoring Annual Conference (GMAC) where Susan Kizer presented the comparisons of the in-situ sonde data products with SAGE III/ISS v5.2 data products (SAGE III/ISS Validation of Ozone and Water Vapor V5.2 Data Using Collocated Balloon-borne Measurements). </a:t>
            </a:r>
          </a:p>
          <a:p>
            <a:endParaRPr lang="en-US" dirty="0"/>
          </a:p>
        </p:txBody>
      </p:sp>
      <p:sp>
        <p:nvSpPr>
          <p:cNvPr id="3" name="Title 2">
            <a:extLst>
              <a:ext uri="{FF2B5EF4-FFF2-40B4-BE49-F238E27FC236}">
                <a16:creationId xmlns:a16="http://schemas.microsoft.com/office/drawing/2014/main" id="{60813487-97CB-5A47-ADC3-1E8CA1CC5173}"/>
              </a:ext>
            </a:extLst>
          </p:cNvPr>
          <p:cNvSpPr>
            <a:spLocks noGrp="1"/>
          </p:cNvSpPr>
          <p:nvPr>
            <p:ph type="title"/>
          </p:nvPr>
        </p:nvSpPr>
        <p:spPr/>
        <p:txBody>
          <a:bodyPr/>
          <a:lstStyle/>
          <a:p>
            <a:r>
              <a:rPr lang="en-US" dirty="0"/>
              <a:t>Outreach Events (cont.)</a:t>
            </a:r>
          </a:p>
        </p:txBody>
      </p:sp>
      <p:sp>
        <p:nvSpPr>
          <p:cNvPr id="4" name="Date Placeholder 3">
            <a:extLst>
              <a:ext uri="{FF2B5EF4-FFF2-40B4-BE49-F238E27FC236}">
                <a16:creationId xmlns:a16="http://schemas.microsoft.com/office/drawing/2014/main" id="{3194642D-4886-E34D-9D0D-AB7B747742E1}"/>
              </a:ext>
            </a:extLst>
          </p:cNvPr>
          <p:cNvSpPr>
            <a:spLocks noGrp="1"/>
          </p:cNvSpPr>
          <p:nvPr>
            <p:ph type="dt" sz="half" idx="2"/>
          </p:nvPr>
        </p:nvSpPr>
        <p:spPr/>
        <p:txBody>
          <a:bodyPr/>
          <a:lstStyle/>
          <a:p>
            <a:fld id="{A9E79D4F-B57E-1C4E-8EE1-3B4427408A1A}" type="datetime4">
              <a:rPr lang="en-US" smtClean="0"/>
              <a:pPr/>
              <a:t>November 2, 2021</a:t>
            </a:fld>
            <a:endParaRPr lang="en-US" dirty="0"/>
          </a:p>
        </p:txBody>
      </p:sp>
    </p:spTree>
    <p:extLst>
      <p:ext uri="{BB962C8B-B14F-4D97-AF65-F5344CB8AC3E}">
        <p14:creationId xmlns:p14="http://schemas.microsoft.com/office/powerpoint/2010/main" val="155659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657" y="918492"/>
            <a:ext cx="4329545" cy="4138688"/>
          </a:xfrm>
        </p:spPr>
        <p:txBody>
          <a:bodyPr/>
          <a:lstStyle/>
          <a:p>
            <a:pPr>
              <a:buFont typeface="Wingdings" pitchFamily="2" charset="2"/>
              <a:buChar char="Ø"/>
            </a:pPr>
            <a:r>
              <a:rPr lang="en-US" dirty="0"/>
              <a:t>July 7, 2021: </a:t>
            </a:r>
            <a:r>
              <a:rPr lang="en-US" b="0" dirty="0"/>
              <a:t>Karen St. Germain, NASA Earth Science Division Director, Visits LaRC</a:t>
            </a:r>
          </a:p>
          <a:p>
            <a:pPr lvl="1">
              <a:buFont typeface="Arial" panose="020B0604020202020204" pitchFamily="34" charset="0"/>
              <a:buChar char="•"/>
            </a:pPr>
            <a:r>
              <a:rPr lang="en-US" dirty="0"/>
              <a:t>The SAGE team gave a presentation on the history of SAGE III and the state of the science data product in a video presentation; a Flight Mission Support Center tour of mission operations; and a presentation on the follow-on SAGE IV prototype instrument being developed at NASA Langley.</a:t>
            </a:r>
          </a:p>
        </p:txBody>
      </p:sp>
      <p:sp>
        <p:nvSpPr>
          <p:cNvPr id="3" name="Title 2"/>
          <p:cNvSpPr>
            <a:spLocks noGrp="1"/>
          </p:cNvSpPr>
          <p:nvPr>
            <p:ph type="title"/>
          </p:nvPr>
        </p:nvSpPr>
        <p:spPr/>
        <p:txBody>
          <a:bodyPr/>
          <a:lstStyle/>
          <a:p>
            <a:r>
              <a:rPr lang="en-US" dirty="0"/>
              <a:t>Outreach Events (cont.)</a:t>
            </a:r>
          </a:p>
        </p:txBody>
      </p:sp>
      <p:sp>
        <p:nvSpPr>
          <p:cNvPr id="4" name="Date Placeholder 3"/>
          <p:cNvSpPr>
            <a:spLocks noGrp="1"/>
          </p:cNvSpPr>
          <p:nvPr>
            <p:ph type="dt" sz="half" idx="2"/>
          </p:nvPr>
        </p:nvSpPr>
        <p:spPr/>
        <p:txBody>
          <a:bodyPr/>
          <a:lstStyle/>
          <a:p>
            <a:fld id="{A9E79D4F-B57E-1C4E-8EE1-3B4427408A1A}" type="datetime4">
              <a:rPr lang="en-US" smtClean="0"/>
              <a:t>November 2, 2021</a:t>
            </a:fld>
            <a:endParaRPr lang="en-US" dirty="0"/>
          </a:p>
        </p:txBody>
      </p:sp>
      <p:pic>
        <p:nvPicPr>
          <p:cNvPr id="6" name="Picture 5" descr="A group of people standing in a hallway&#10;&#10;Description automatically generated with medium confidence">
            <a:extLst>
              <a:ext uri="{FF2B5EF4-FFF2-40B4-BE49-F238E27FC236}">
                <a16:creationId xmlns:a16="http://schemas.microsoft.com/office/drawing/2014/main" id="{B4934092-4169-4C44-BD81-AD89B7C3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74" y="918492"/>
            <a:ext cx="1814945" cy="2368504"/>
          </a:xfrm>
          <a:prstGeom prst="rect">
            <a:avLst/>
          </a:prstGeom>
          <a:ln w="12700">
            <a:solidFill>
              <a:schemeClr val="accent1"/>
            </a:solidFill>
          </a:ln>
        </p:spPr>
      </p:pic>
      <p:pic>
        <p:nvPicPr>
          <p:cNvPr id="8" name="Picture 7" descr="A group of people in a room&#10;&#10;Description automatically generated with medium confidence">
            <a:extLst>
              <a:ext uri="{FF2B5EF4-FFF2-40B4-BE49-F238E27FC236}">
                <a16:creationId xmlns:a16="http://schemas.microsoft.com/office/drawing/2014/main" id="{75924FB9-97B3-2544-85B5-FF54CE7D4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164" y="2608277"/>
            <a:ext cx="2034193" cy="2362583"/>
          </a:xfrm>
          <a:prstGeom prst="rect">
            <a:avLst/>
          </a:prstGeom>
          <a:noFill/>
          <a:ln w="12700">
            <a:solidFill>
              <a:schemeClr val="accent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411EB-8438-2F46-85D2-F4888804C2DC}"/>
              </a:ext>
            </a:extLst>
          </p:cNvPr>
          <p:cNvSpPr>
            <a:spLocks noGrp="1"/>
          </p:cNvSpPr>
          <p:nvPr>
            <p:ph idx="1"/>
          </p:nvPr>
        </p:nvSpPr>
        <p:spPr>
          <a:xfrm>
            <a:off x="76200" y="857251"/>
            <a:ext cx="5500256" cy="4012406"/>
          </a:xfrm>
        </p:spPr>
        <p:txBody>
          <a:bodyPr/>
          <a:lstStyle/>
          <a:p>
            <a:r>
              <a:rPr lang="en-US" dirty="0"/>
              <a:t>July 26, 2021: </a:t>
            </a:r>
            <a:r>
              <a:rPr lang="en-US" b="0" dirty="0"/>
              <a:t>Jack Kaye, NASA Associate Director for Research of the Earth Science Division, Visits LaRC</a:t>
            </a:r>
            <a:endParaRPr lang="en-US" dirty="0"/>
          </a:p>
          <a:p>
            <a:pPr lvl="1">
              <a:buFont typeface="Arial" panose="020B0604020202020204" pitchFamily="34" charset="0"/>
              <a:buChar char="•"/>
            </a:pPr>
            <a:r>
              <a:rPr lang="en-US" sz="1600" dirty="0"/>
              <a:t>Jack Kaye visited NASA Langley facilities to share information on the various science missions hosted by the Science Directorate. David Flittner, Marilee Roell, Charles Hill, Rob Damadeo, and Jamie Nehrir presented, in a blended meeting format, the SAGE III state of the science data products, a Flight Mission Support Center tour of mission operations, and a virtual tour of the follow-on SAGE IV prototype instrument being developed at Langley.</a:t>
            </a:r>
            <a:endParaRPr lang="en-US" b="0" dirty="0"/>
          </a:p>
        </p:txBody>
      </p:sp>
      <p:sp>
        <p:nvSpPr>
          <p:cNvPr id="3" name="Title 2">
            <a:extLst>
              <a:ext uri="{FF2B5EF4-FFF2-40B4-BE49-F238E27FC236}">
                <a16:creationId xmlns:a16="http://schemas.microsoft.com/office/drawing/2014/main" id="{E45F86FD-A0E5-7344-9154-E9758D18170C}"/>
              </a:ext>
            </a:extLst>
          </p:cNvPr>
          <p:cNvSpPr>
            <a:spLocks noGrp="1"/>
          </p:cNvSpPr>
          <p:nvPr>
            <p:ph type="title"/>
          </p:nvPr>
        </p:nvSpPr>
        <p:spPr/>
        <p:txBody>
          <a:bodyPr/>
          <a:lstStyle/>
          <a:p>
            <a:r>
              <a:rPr lang="en-US" dirty="0"/>
              <a:t>Outreach Events (cont.)</a:t>
            </a:r>
          </a:p>
        </p:txBody>
      </p:sp>
      <p:sp>
        <p:nvSpPr>
          <p:cNvPr id="4" name="Date Placeholder 3">
            <a:extLst>
              <a:ext uri="{FF2B5EF4-FFF2-40B4-BE49-F238E27FC236}">
                <a16:creationId xmlns:a16="http://schemas.microsoft.com/office/drawing/2014/main" id="{6C387F03-72C7-C445-91FE-83F41AE70215}"/>
              </a:ext>
            </a:extLst>
          </p:cNvPr>
          <p:cNvSpPr>
            <a:spLocks noGrp="1"/>
          </p:cNvSpPr>
          <p:nvPr>
            <p:ph type="dt" sz="half" idx="2"/>
          </p:nvPr>
        </p:nvSpPr>
        <p:spPr/>
        <p:txBody>
          <a:bodyPr/>
          <a:lstStyle/>
          <a:p>
            <a:fld id="{A9E79D4F-B57E-1C4E-8EE1-3B4427408A1A}" type="datetime4">
              <a:rPr lang="en-US" smtClean="0"/>
              <a:pPr/>
              <a:t>November 2, 2021</a:t>
            </a:fld>
            <a:endParaRPr lang="en-US" dirty="0"/>
          </a:p>
        </p:txBody>
      </p:sp>
      <p:pic>
        <p:nvPicPr>
          <p:cNvPr id="6" name="Picture 5" descr="A group of people in a meeting&#10;&#10;Description automatically generated with medium confidence">
            <a:extLst>
              <a:ext uri="{FF2B5EF4-FFF2-40B4-BE49-F238E27FC236}">
                <a16:creationId xmlns:a16="http://schemas.microsoft.com/office/drawing/2014/main" id="{18CF0102-165D-234A-BE3C-85B2725A4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333" y="1606550"/>
            <a:ext cx="3073400" cy="2692400"/>
          </a:xfrm>
          <a:prstGeom prst="rect">
            <a:avLst/>
          </a:prstGeom>
          <a:ln w="12700">
            <a:solidFill>
              <a:schemeClr val="accent1"/>
            </a:solidFill>
          </a:ln>
        </p:spPr>
      </p:pic>
    </p:spTree>
    <p:extLst>
      <p:ext uri="{BB962C8B-B14F-4D97-AF65-F5344CB8AC3E}">
        <p14:creationId xmlns:p14="http://schemas.microsoft.com/office/powerpoint/2010/main" val="3603627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249A0E-995C-3E45-9388-23AC3142D811}"/>
              </a:ext>
            </a:extLst>
          </p:cNvPr>
          <p:cNvSpPr>
            <a:spLocks noGrp="1"/>
          </p:cNvSpPr>
          <p:nvPr>
            <p:ph idx="1"/>
          </p:nvPr>
        </p:nvSpPr>
        <p:spPr/>
        <p:txBody>
          <a:bodyPr/>
          <a:lstStyle/>
          <a:p>
            <a:r>
              <a:rPr lang="en-US" dirty="0"/>
              <a:t>August 16, 2021:</a:t>
            </a:r>
            <a:r>
              <a:rPr lang="en-US" b="0" dirty="0"/>
              <a:t> International Space Station Research &amp; Development Conference </a:t>
            </a:r>
          </a:p>
          <a:p>
            <a:pPr lvl="1"/>
            <a:r>
              <a:rPr lang="en-US" dirty="0"/>
              <a:t>David Flittner presented a summary of the first four years of SAGE III science data products during the earth science session at the ISS R&amp;D virtual conference. This was well received followed by a Q&amp;A section that was fully utilized for the 20 minutes of allotted time.</a:t>
            </a:r>
            <a:endParaRPr lang="en-US" b="0" dirty="0"/>
          </a:p>
          <a:p>
            <a:r>
              <a:rPr lang="en-US" dirty="0"/>
              <a:t>October 3-9, 2021</a:t>
            </a:r>
            <a:r>
              <a:rPr lang="en-US" b="0" dirty="0"/>
              <a:t>: Quadrennial Ozone Symposium </a:t>
            </a:r>
          </a:p>
          <a:p>
            <a:pPr lvl="1"/>
            <a:r>
              <a:rPr lang="en-US" dirty="0"/>
              <a:t>David Flittner, Robert Damadeo, Robbie Manion, Marsha Larosee, Susan Kizer, and Marilee Roell attended the international virtual QOS conference held every four years to update the science community on the state of the ozone recovery in the stratosphere and other important atmospheric changes and discoveries.</a:t>
            </a:r>
            <a:endParaRPr lang="en-US" b="0" dirty="0"/>
          </a:p>
        </p:txBody>
      </p:sp>
      <p:sp>
        <p:nvSpPr>
          <p:cNvPr id="3" name="Title 2">
            <a:extLst>
              <a:ext uri="{FF2B5EF4-FFF2-40B4-BE49-F238E27FC236}">
                <a16:creationId xmlns:a16="http://schemas.microsoft.com/office/drawing/2014/main" id="{F63A51A0-12CB-4746-99D0-4F986BD02D0C}"/>
              </a:ext>
            </a:extLst>
          </p:cNvPr>
          <p:cNvSpPr>
            <a:spLocks noGrp="1"/>
          </p:cNvSpPr>
          <p:nvPr>
            <p:ph type="title"/>
          </p:nvPr>
        </p:nvSpPr>
        <p:spPr/>
        <p:txBody>
          <a:bodyPr/>
          <a:lstStyle/>
          <a:p>
            <a:r>
              <a:rPr lang="en-US" dirty="0"/>
              <a:t>Outreach Events (cont.)</a:t>
            </a:r>
          </a:p>
        </p:txBody>
      </p:sp>
      <p:sp>
        <p:nvSpPr>
          <p:cNvPr id="4" name="Date Placeholder 3">
            <a:extLst>
              <a:ext uri="{FF2B5EF4-FFF2-40B4-BE49-F238E27FC236}">
                <a16:creationId xmlns:a16="http://schemas.microsoft.com/office/drawing/2014/main" id="{96036812-DE88-B845-8149-DD4B48900679}"/>
              </a:ext>
            </a:extLst>
          </p:cNvPr>
          <p:cNvSpPr>
            <a:spLocks noGrp="1"/>
          </p:cNvSpPr>
          <p:nvPr>
            <p:ph type="dt" sz="half" idx="2"/>
          </p:nvPr>
        </p:nvSpPr>
        <p:spPr/>
        <p:txBody>
          <a:bodyPr/>
          <a:lstStyle/>
          <a:p>
            <a:fld id="{A9E79D4F-B57E-1C4E-8EE1-3B4427408A1A}" type="datetime4">
              <a:rPr lang="en-US" smtClean="0"/>
              <a:pPr/>
              <a:t>November 2, 2021</a:t>
            </a:fld>
            <a:endParaRPr lang="en-US" dirty="0"/>
          </a:p>
        </p:txBody>
      </p:sp>
    </p:spTree>
    <p:extLst>
      <p:ext uri="{BB962C8B-B14F-4D97-AF65-F5344CB8AC3E}">
        <p14:creationId xmlns:p14="http://schemas.microsoft.com/office/powerpoint/2010/main" val="3674011833"/>
      </p:ext>
    </p:extLst>
  </p:cSld>
  <p:clrMapOvr>
    <a:masterClrMapping/>
  </p:clrMapOvr>
</p:sld>
</file>

<file path=ppt/theme/theme1.xml><?xml version="1.0" encoding="utf-8"?>
<a:theme xmlns:a="http://schemas.openxmlformats.org/drawingml/2006/main" name="1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50270</TotalTime>
  <Words>794</Words>
  <Application>Microsoft Macintosh PowerPoint</Application>
  <PresentationFormat>On-screen Show (16:9)</PresentationFormat>
  <Paragraphs>62</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Courier New</vt:lpstr>
      <vt:lpstr>Helvetica Neue</vt:lpstr>
      <vt:lpstr>Wingdings</vt:lpstr>
      <vt:lpstr>1_Office Theme</vt:lpstr>
      <vt:lpstr>PowerPoint Presentation</vt:lpstr>
      <vt:lpstr>SAGE III/ISS Online</vt:lpstr>
      <vt:lpstr>In the News...</vt:lpstr>
      <vt:lpstr>Outreach Events</vt:lpstr>
      <vt:lpstr>Outreach Events (cont.)</vt:lpstr>
      <vt:lpstr>Outreach Events (cont.)</vt:lpstr>
      <vt:lpstr>Outreach Events (cont.)</vt:lpstr>
      <vt:lpstr>Outreach Events (cont.)</vt:lpstr>
      <vt:lpstr>Outreach Events (cont.)</vt:lpstr>
      <vt:lpstr>SAGE III/ISS Video</vt:lpstr>
      <vt:lpstr>Contact Information</vt:lpstr>
      <vt:lpstr>PowerPoint Presentation</vt:lpstr>
    </vt:vector>
  </TitlesOfParts>
  <Company>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Behun</dc:creator>
  <cp:lastModifiedBy>McMahon, Allison (LARC-E303)[Science Systems &amp; Applications, Inc.]</cp:lastModifiedBy>
  <cp:revision>1070</cp:revision>
  <cp:lastPrinted>2011-12-08T16:21:20Z</cp:lastPrinted>
  <dcterms:created xsi:type="dcterms:W3CDTF">2012-04-24T19:27:23Z</dcterms:created>
  <dcterms:modified xsi:type="dcterms:W3CDTF">2021-11-03T20:35:21Z</dcterms:modified>
</cp:coreProperties>
</file>