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21"/>
  </p:notesMasterIdLst>
  <p:sldIdLst>
    <p:sldId id="265" r:id="rId6"/>
    <p:sldId id="256" r:id="rId7"/>
    <p:sldId id="968" r:id="rId8"/>
    <p:sldId id="984" r:id="rId9"/>
    <p:sldId id="270" r:id="rId10"/>
    <p:sldId id="271" r:id="rId11"/>
    <p:sldId id="272" r:id="rId12"/>
    <p:sldId id="980" r:id="rId13"/>
    <p:sldId id="981" r:id="rId14"/>
    <p:sldId id="976" r:id="rId15"/>
    <p:sldId id="978" r:id="rId16"/>
    <p:sldId id="975" r:id="rId17"/>
    <p:sldId id="982" r:id="rId18"/>
    <p:sldId id="979" r:id="rId19"/>
    <p:sldId id="9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B465C-5CD2-412C-B3A6-A3BE6C69BA18}" v="66" dt="2022-10-13T03:28:18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5579" autoAdjust="0"/>
    <p:restoredTop sz="88455" autoAdjust="0"/>
  </p:normalViewPr>
  <p:slideViewPr>
    <p:cSldViewPr snapToGrid="0">
      <p:cViewPr varScale="1">
        <p:scale>
          <a:sx n="97" d="100"/>
          <a:sy n="97" d="100"/>
        </p:scale>
        <p:origin x="1776" y="7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ittner, David E. (LARC-E303)" userId="346ff0de-595c-4b11-b593-3ba79138544d" providerId="ADAL" clId="{023B465C-5CD2-412C-B3A6-A3BE6C69BA18}"/>
    <pc:docChg chg="undo custSel addSld delSld modSld sldOrd">
      <pc:chgData name="Flittner, David E. (LARC-E303)" userId="346ff0de-595c-4b11-b593-3ba79138544d" providerId="ADAL" clId="{023B465C-5CD2-412C-B3A6-A3BE6C69BA18}" dt="2022-10-13T03:44:59.378" v="6431" actId="478"/>
      <pc:docMkLst>
        <pc:docMk/>
      </pc:docMkLst>
      <pc:sldChg chg="modSp mod">
        <pc:chgData name="Flittner, David E. (LARC-E303)" userId="346ff0de-595c-4b11-b593-3ba79138544d" providerId="ADAL" clId="{023B465C-5CD2-412C-B3A6-A3BE6C69BA18}" dt="2022-10-10T16:14:29.339" v="4827" actId="20577"/>
        <pc:sldMkLst>
          <pc:docMk/>
          <pc:sldMk cId="564912984" sldId="256"/>
        </pc:sldMkLst>
        <pc:spChg chg="mod">
          <ac:chgData name="Flittner, David E. (LARC-E303)" userId="346ff0de-595c-4b11-b593-3ba79138544d" providerId="ADAL" clId="{023B465C-5CD2-412C-B3A6-A3BE6C69BA18}" dt="2022-10-10T16:14:29.339" v="4827" actId="20577"/>
          <ac:spMkLst>
            <pc:docMk/>
            <pc:sldMk cId="564912984" sldId="256"/>
            <ac:spMk id="2" creationId="{00000000-0000-0000-0000-000000000000}"/>
          </ac:spMkLst>
        </pc:spChg>
      </pc:sldChg>
      <pc:sldChg chg="addSp delSp modSp mod">
        <pc:chgData name="Flittner, David E. (LARC-E303)" userId="346ff0de-595c-4b11-b593-3ba79138544d" providerId="ADAL" clId="{023B465C-5CD2-412C-B3A6-A3BE6C69BA18}" dt="2022-09-30T15:28:04.456" v="4478" actId="113"/>
        <pc:sldMkLst>
          <pc:docMk/>
          <pc:sldMk cId="3197606379" sldId="265"/>
        </pc:sldMkLst>
        <pc:spChg chg="mod">
          <ac:chgData name="Flittner, David E. (LARC-E303)" userId="346ff0de-595c-4b11-b593-3ba79138544d" providerId="ADAL" clId="{023B465C-5CD2-412C-B3A6-A3BE6C69BA18}" dt="2022-09-30T15:21:48.102" v="4422" actId="20577"/>
          <ac:spMkLst>
            <pc:docMk/>
            <pc:sldMk cId="3197606379" sldId="265"/>
            <ac:spMk id="2" creationId="{00000000-0000-0000-0000-000000000000}"/>
          </ac:spMkLst>
        </pc:spChg>
        <pc:spChg chg="mod">
          <ac:chgData name="Flittner, David E. (LARC-E303)" userId="346ff0de-595c-4b11-b593-3ba79138544d" providerId="ADAL" clId="{023B465C-5CD2-412C-B3A6-A3BE6C69BA18}" dt="2022-09-30T15:28:04.456" v="4478" actId="113"/>
          <ac:spMkLst>
            <pc:docMk/>
            <pc:sldMk cId="3197606379" sldId="265"/>
            <ac:spMk id="3" creationId="{00000000-0000-0000-0000-000000000000}"/>
          </ac:spMkLst>
        </pc:spChg>
        <pc:spChg chg="add mod">
          <ac:chgData name="Flittner, David E. (LARC-E303)" userId="346ff0de-595c-4b11-b593-3ba79138544d" providerId="ADAL" clId="{023B465C-5CD2-412C-B3A6-A3BE6C69BA18}" dt="2022-09-30T15:23:12.659" v="4427" actId="208"/>
          <ac:spMkLst>
            <pc:docMk/>
            <pc:sldMk cId="3197606379" sldId="265"/>
            <ac:spMk id="5" creationId="{1C28ABFE-6CB9-448A-B92D-3D4057A78014}"/>
          </ac:spMkLst>
        </pc:spChg>
        <pc:cxnChg chg="add del mod">
          <ac:chgData name="Flittner, David E. (LARC-E303)" userId="346ff0de-595c-4b11-b593-3ba79138544d" providerId="ADAL" clId="{023B465C-5CD2-412C-B3A6-A3BE6C69BA18}" dt="2022-09-30T15:26:05.025" v="4473" actId="478"/>
          <ac:cxnSpMkLst>
            <pc:docMk/>
            <pc:sldMk cId="3197606379" sldId="265"/>
            <ac:cxnSpMk id="7" creationId="{DDA1645B-BEC5-4293-8106-30AF8528FC41}"/>
          </ac:cxnSpMkLst>
        </pc:cxnChg>
        <pc:cxnChg chg="add mod">
          <ac:chgData name="Flittner, David E. (LARC-E303)" userId="346ff0de-595c-4b11-b593-3ba79138544d" providerId="ADAL" clId="{023B465C-5CD2-412C-B3A6-A3BE6C69BA18}" dt="2022-09-30T15:26:54.406" v="4477" actId="1076"/>
          <ac:cxnSpMkLst>
            <pc:docMk/>
            <pc:sldMk cId="3197606379" sldId="265"/>
            <ac:cxnSpMk id="10" creationId="{3907CAB7-D940-4127-8D2B-AE3E07D3D3F4}"/>
          </ac:cxnSpMkLst>
        </pc:cxnChg>
      </pc:sldChg>
      <pc:sldChg chg="modSp mod">
        <pc:chgData name="Flittner, David E. (LARC-E303)" userId="346ff0de-595c-4b11-b593-3ba79138544d" providerId="ADAL" clId="{023B465C-5CD2-412C-B3A6-A3BE6C69BA18}" dt="2022-10-10T16:16:07.593" v="4828" actId="6549"/>
        <pc:sldMkLst>
          <pc:docMk/>
          <pc:sldMk cId="3237701508" sldId="270"/>
        </pc:sldMkLst>
        <pc:spChg chg="mod">
          <ac:chgData name="Flittner, David E. (LARC-E303)" userId="346ff0de-595c-4b11-b593-3ba79138544d" providerId="ADAL" clId="{023B465C-5CD2-412C-B3A6-A3BE6C69BA18}" dt="2022-10-10T16:16:07.593" v="4828" actId="6549"/>
          <ac:spMkLst>
            <pc:docMk/>
            <pc:sldMk cId="3237701508" sldId="270"/>
            <ac:spMk id="2" creationId="{00000000-0000-0000-0000-000000000000}"/>
          </ac:spMkLst>
        </pc:spChg>
      </pc:sldChg>
      <pc:sldChg chg="addSp delSp modSp mod">
        <pc:chgData name="Flittner, David E. (LARC-E303)" userId="346ff0de-595c-4b11-b593-3ba79138544d" providerId="ADAL" clId="{023B465C-5CD2-412C-B3A6-A3BE6C69BA18}" dt="2022-10-12T21:34:47.493" v="6158" actId="20577"/>
        <pc:sldMkLst>
          <pc:docMk/>
          <pc:sldMk cId="3829404604" sldId="271"/>
        </pc:sldMkLst>
        <pc:spChg chg="mod">
          <ac:chgData name="Flittner, David E. (LARC-E303)" userId="346ff0de-595c-4b11-b593-3ba79138544d" providerId="ADAL" clId="{023B465C-5CD2-412C-B3A6-A3BE6C69BA18}" dt="2022-10-12T21:34:47.493" v="6158" actId="20577"/>
          <ac:spMkLst>
            <pc:docMk/>
            <pc:sldMk cId="3829404604" sldId="271"/>
            <ac:spMk id="2" creationId="{00000000-0000-0000-0000-000000000000}"/>
          </ac:spMkLst>
        </pc:spChg>
        <pc:spChg chg="mod">
          <ac:chgData name="Flittner, David E. (LARC-E303)" userId="346ff0de-595c-4b11-b593-3ba79138544d" providerId="ADAL" clId="{023B465C-5CD2-412C-B3A6-A3BE6C69BA18}" dt="2022-09-27T20:11:14.679" v="2356" actId="20577"/>
          <ac:spMkLst>
            <pc:docMk/>
            <pc:sldMk cId="3829404604" sldId="271"/>
            <ac:spMk id="4" creationId="{00000000-0000-0000-0000-000000000000}"/>
          </ac:spMkLst>
        </pc:spChg>
        <pc:spChg chg="add mod">
          <ac:chgData name="Flittner, David E. (LARC-E303)" userId="346ff0de-595c-4b11-b593-3ba79138544d" providerId="ADAL" clId="{023B465C-5CD2-412C-B3A6-A3BE6C69BA18}" dt="2022-10-10T16:28:49.224" v="5011" actId="207"/>
          <ac:spMkLst>
            <pc:docMk/>
            <pc:sldMk cId="3829404604" sldId="271"/>
            <ac:spMk id="5" creationId="{674D6E22-E00E-4AF8-AD75-5B099D96F061}"/>
          </ac:spMkLst>
        </pc:spChg>
        <pc:spChg chg="del">
          <ac:chgData name="Flittner, David E. (LARC-E303)" userId="346ff0de-595c-4b11-b593-3ba79138544d" providerId="ADAL" clId="{023B465C-5CD2-412C-B3A6-A3BE6C69BA18}" dt="2022-09-27T19:58:14.462" v="1790" actId="478"/>
          <ac:spMkLst>
            <pc:docMk/>
            <pc:sldMk cId="3829404604" sldId="271"/>
            <ac:spMk id="5" creationId="{E5695E13-54C1-41D6-A830-A8EC6E1FD892}"/>
          </ac:spMkLst>
        </pc:spChg>
        <pc:picChg chg="add mod">
          <ac:chgData name="Flittner, David E. (LARC-E303)" userId="346ff0de-595c-4b11-b593-3ba79138544d" providerId="ADAL" clId="{023B465C-5CD2-412C-B3A6-A3BE6C69BA18}" dt="2022-09-27T19:58:39.612" v="1796" actId="1076"/>
          <ac:picMkLst>
            <pc:docMk/>
            <pc:sldMk cId="3829404604" sldId="271"/>
            <ac:picMk id="7" creationId="{B7B7C21D-FC68-4037-A736-98E1858CBAC6}"/>
          </ac:picMkLst>
        </pc:picChg>
      </pc:sldChg>
      <pc:sldChg chg="modSp mod">
        <pc:chgData name="Flittner, David E. (LARC-E303)" userId="346ff0de-595c-4b11-b593-3ba79138544d" providerId="ADAL" clId="{023B465C-5CD2-412C-B3A6-A3BE6C69BA18}" dt="2022-10-10T16:06:57.691" v="4779" actId="20577"/>
        <pc:sldMkLst>
          <pc:docMk/>
          <pc:sldMk cId="2751731153" sldId="272"/>
        </pc:sldMkLst>
        <pc:spChg chg="mod">
          <ac:chgData name="Flittner, David E. (LARC-E303)" userId="346ff0de-595c-4b11-b593-3ba79138544d" providerId="ADAL" clId="{023B465C-5CD2-412C-B3A6-A3BE6C69BA18}" dt="2022-10-10T16:06:57.691" v="4779" actId="20577"/>
          <ac:spMkLst>
            <pc:docMk/>
            <pc:sldMk cId="2751731153" sldId="272"/>
            <ac:spMk id="2" creationId="{00000000-0000-0000-0000-000000000000}"/>
          </ac:spMkLst>
        </pc:spChg>
        <pc:spChg chg="mod">
          <ac:chgData name="Flittner, David E. (LARC-E303)" userId="346ff0de-595c-4b11-b593-3ba79138544d" providerId="ADAL" clId="{023B465C-5CD2-412C-B3A6-A3BE6C69BA18}" dt="2022-09-27T20:11:00.036" v="2334" actId="20577"/>
          <ac:spMkLst>
            <pc:docMk/>
            <pc:sldMk cId="2751731153" sldId="272"/>
            <ac:spMk id="4" creationId="{00000000-0000-0000-0000-000000000000}"/>
          </ac:spMkLst>
        </pc:spChg>
      </pc:sldChg>
      <pc:sldChg chg="modSp del mod ord">
        <pc:chgData name="Flittner, David E. (LARC-E303)" userId="346ff0de-595c-4b11-b593-3ba79138544d" providerId="ADAL" clId="{023B465C-5CD2-412C-B3A6-A3BE6C69BA18}" dt="2022-10-12T21:13:12.632" v="6026" actId="47"/>
        <pc:sldMkLst>
          <pc:docMk/>
          <pc:sldMk cId="968464549" sldId="274"/>
        </pc:sldMkLst>
        <pc:spChg chg="mod">
          <ac:chgData name="Flittner, David E. (LARC-E303)" userId="346ff0de-595c-4b11-b593-3ba79138544d" providerId="ADAL" clId="{023B465C-5CD2-412C-B3A6-A3BE6C69BA18}" dt="2022-09-28T20:26:26.218" v="3402" actId="20577"/>
          <ac:spMkLst>
            <pc:docMk/>
            <pc:sldMk cId="968464549" sldId="274"/>
            <ac:spMk id="2" creationId="{01864304-36A3-4FE0-ACD9-F0F5ABEDD63E}"/>
          </ac:spMkLst>
        </pc:spChg>
        <pc:spChg chg="mod">
          <ac:chgData name="Flittner, David E. (LARC-E303)" userId="346ff0de-595c-4b11-b593-3ba79138544d" providerId="ADAL" clId="{023B465C-5CD2-412C-B3A6-A3BE6C69BA18}" dt="2022-09-27T20:10:45.258" v="2308" actId="20577"/>
          <ac:spMkLst>
            <pc:docMk/>
            <pc:sldMk cId="968464549" sldId="274"/>
            <ac:spMk id="4" creationId="{E6872351-D8BD-4F85-91B5-485ADCF1E5FC}"/>
          </ac:spMkLst>
        </pc:spChg>
      </pc:sldChg>
      <pc:sldChg chg="addSp delSp modSp mod modClrScheme chgLayout">
        <pc:chgData name="Flittner, David E. (LARC-E303)" userId="346ff0de-595c-4b11-b593-3ba79138544d" providerId="ADAL" clId="{023B465C-5CD2-412C-B3A6-A3BE6C69BA18}" dt="2022-09-28T19:54:57.023" v="2976" actId="1076"/>
        <pc:sldMkLst>
          <pc:docMk/>
          <pc:sldMk cId="1386988389" sldId="968"/>
        </pc:sldMkLst>
        <pc:spChg chg="add del mod ord">
          <ac:chgData name="Flittner, David E. (LARC-E303)" userId="346ff0de-595c-4b11-b593-3ba79138544d" providerId="ADAL" clId="{023B465C-5CD2-412C-B3A6-A3BE6C69BA18}" dt="2022-09-28T19:54:22.968" v="2969"/>
          <ac:spMkLst>
            <pc:docMk/>
            <pc:sldMk cId="1386988389" sldId="968"/>
            <ac:spMk id="2" creationId="{F1CDEAF0-5EBF-4784-A490-D837C4DD72F5}"/>
          </ac:spMkLst>
        </pc:spChg>
        <pc:spChg chg="mod ord">
          <ac:chgData name="Flittner, David E. (LARC-E303)" userId="346ff0de-595c-4b11-b593-3ba79138544d" providerId="ADAL" clId="{023B465C-5CD2-412C-B3A6-A3BE6C69BA18}" dt="2022-09-28T19:54:11.100" v="2967" actId="700"/>
          <ac:spMkLst>
            <pc:docMk/>
            <pc:sldMk cId="1386988389" sldId="968"/>
            <ac:spMk id="3" creationId="{00000000-0000-0000-0000-000000000000}"/>
          </ac:spMkLst>
        </pc:spChg>
        <pc:spChg chg="mod ord">
          <ac:chgData name="Flittner, David E. (LARC-E303)" userId="346ff0de-595c-4b11-b593-3ba79138544d" providerId="ADAL" clId="{023B465C-5CD2-412C-B3A6-A3BE6C69BA18}" dt="2022-09-28T19:54:11.100" v="2967" actId="700"/>
          <ac:spMkLst>
            <pc:docMk/>
            <pc:sldMk cId="1386988389" sldId="968"/>
            <ac:spMk id="4" creationId="{00000000-0000-0000-0000-000000000000}"/>
          </ac:spMkLst>
        </pc:spChg>
        <pc:picChg chg="del">
          <ac:chgData name="Flittner, David E. (LARC-E303)" userId="346ff0de-595c-4b11-b593-3ba79138544d" providerId="ADAL" clId="{023B465C-5CD2-412C-B3A6-A3BE6C69BA18}" dt="2022-09-28T19:54:21.180" v="2968" actId="21"/>
          <ac:picMkLst>
            <pc:docMk/>
            <pc:sldMk cId="1386988389" sldId="968"/>
            <ac:picMk id="6" creationId="{00000000-0000-0000-0000-000000000000}"/>
          </ac:picMkLst>
        </pc:picChg>
        <pc:picChg chg="add mod ord">
          <ac:chgData name="Flittner, David E. (LARC-E303)" userId="346ff0de-595c-4b11-b593-3ba79138544d" providerId="ADAL" clId="{023B465C-5CD2-412C-B3A6-A3BE6C69BA18}" dt="2022-09-28T19:54:50.356" v="2975" actId="167"/>
          <ac:picMkLst>
            <pc:docMk/>
            <pc:sldMk cId="1386988389" sldId="968"/>
            <ac:picMk id="7" creationId="{D95069E1-31FE-43DB-B2B0-498AD5F18C6E}"/>
          </ac:picMkLst>
        </pc:picChg>
        <pc:cxnChg chg="mod">
          <ac:chgData name="Flittner, David E. (LARC-E303)" userId="346ff0de-595c-4b11-b593-3ba79138544d" providerId="ADAL" clId="{023B465C-5CD2-412C-B3A6-A3BE6C69BA18}" dt="2022-09-28T19:54:57.023" v="2976" actId="1076"/>
          <ac:cxnSpMkLst>
            <pc:docMk/>
            <pc:sldMk cId="1386988389" sldId="968"/>
            <ac:cxnSpMk id="9" creationId="{00000000-0000-0000-0000-000000000000}"/>
          </ac:cxnSpMkLst>
        </pc:cxnChg>
      </pc:sldChg>
      <pc:sldChg chg="addSp delSp modSp mod">
        <pc:chgData name="Flittner, David E. (LARC-E303)" userId="346ff0de-595c-4b11-b593-3ba79138544d" providerId="ADAL" clId="{023B465C-5CD2-412C-B3A6-A3BE6C69BA18}" dt="2022-10-10T16:01:35.942" v="4618" actId="113"/>
        <pc:sldMkLst>
          <pc:docMk/>
          <pc:sldMk cId="2749266728" sldId="974"/>
        </pc:sldMkLst>
        <pc:spChg chg="mod">
          <ac:chgData name="Flittner, David E. (LARC-E303)" userId="346ff0de-595c-4b11-b593-3ba79138544d" providerId="ADAL" clId="{023B465C-5CD2-412C-B3A6-A3BE6C69BA18}" dt="2022-10-10T15:52:12.888" v="4507" actId="20577"/>
          <ac:spMkLst>
            <pc:docMk/>
            <pc:sldMk cId="2749266728" sldId="974"/>
            <ac:spMk id="3" creationId="{AEED3C6F-4ED8-4919-B664-7CC522398B56}"/>
          </ac:spMkLst>
        </pc:spChg>
        <pc:spChg chg="mod">
          <ac:chgData name="Flittner, David E. (LARC-E303)" userId="346ff0de-595c-4b11-b593-3ba79138544d" providerId="ADAL" clId="{023B465C-5CD2-412C-B3A6-A3BE6C69BA18}" dt="2022-10-10T15:54:11.515" v="4541" actId="20577"/>
          <ac:spMkLst>
            <pc:docMk/>
            <pc:sldMk cId="2749266728" sldId="974"/>
            <ac:spMk id="4" creationId="{19DD3DCC-C37D-4598-8862-BA86C5E86E8E}"/>
          </ac:spMkLst>
        </pc:spChg>
        <pc:spChg chg="mod">
          <ac:chgData name="Flittner, David E. (LARC-E303)" userId="346ff0de-595c-4b11-b593-3ba79138544d" providerId="ADAL" clId="{023B465C-5CD2-412C-B3A6-A3BE6C69BA18}" dt="2022-10-10T15:55:46.727" v="4563" actId="122"/>
          <ac:spMkLst>
            <pc:docMk/>
            <pc:sldMk cId="2749266728" sldId="974"/>
            <ac:spMk id="6" creationId="{35B99A7A-2015-4B8F-9CED-050C6F48AEF7}"/>
          </ac:spMkLst>
        </pc:spChg>
        <pc:spChg chg="mod">
          <ac:chgData name="Flittner, David E. (LARC-E303)" userId="346ff0de-595c-4b11-b593-3ba79138544d" providerId="ADAL" clId="{023B465C-5CD2-412C-B3A6-A3BE6C69BA18}" dt="2022-10-10T15:52:52.074" v="4514" actId="1076"/>
          <ac:spMkLst>
            <pc:docMk/>
            <pc:sldMk cId="2749266728" sldId="974"/>
            <ac:spMk id="8" creationId="{0F5C9F7E-F0A0-403F-94B0-66C63B61076F}"/>
          </ac:spMkLst>
        </pc:spChg>
        <pc:spChg chg="add mod">
          <ac:chgData name="Flittner, David E. (LARC-E303)" userId="346ff0de-595c-4b11-b593-3ba79138544d" providerId="ADAL" clId="{023B465C-5CD2-412C-B3A6-A3BE6C69BA18}" dt="2022-10-10T15:57:02.526" v="4590" actId="1076"/>
          <ac:spMkLst>
            <pc:docMk/>
            <pc:sldMk cId="2749266728" sldId="974"/>
            <ac:spMk id="15" creationId="{3360E99E-5535-463C-9D0B-463C1191E7D8}"/>
          </ac:spMkLst>
        </pc:spChg>
        <pc:spChg chg="add mod">
          <ac:chgData name="Flittner, David E. (LARC-E303)" userId="346ff0de-595c-4b11-b593-3ba79138544d" providerId="ADAL" clId="{023B465C-5CD2-412C-B3A6-A3BE6C69BA18}" dt="2022-10-10T15:58:50.025" v="4599" actId="208"/>
          <ac:spMkLst>
            <pc:docMk/>
            <pc:sldMk cId="2749266728" sldId="974"/>
            <ac:spMk id="18" creationId="{DDBFE231-43ED-4A64-88C7-9D6D6CF45969}"/>
          </ac:spMkLst>
        </pc:spChg>
        <pc:spChg chg="add mod">
          <ac:chgData name="Flittner, David E. (LARC-E303)" userId="346ff0de-595c-4b11-b593-3ba79138544d" providerId="ADAL" clId="{023B465C-5CD2-412C-B3A6-A3BE6C69BA18}" dt="2022-10-10T16:01:35.942" v="4618" actId="113"/>
          <ac:spMkLst>
            <pc:docMk/>
            <pc:sldMk cId="2749266728" sldId="974"/>
            <ac:spMk id="23" creationId="{5221F98D-A42F-44F5-B0AB-8D041F175A6B}"/>
          </ac:spMkLst>
        </pc:spChg>
        <pc:picChg chg="add mod ord">
          <ac:chgData name="Flittner, David E. (LARC-E303)" userId="346ff0de-595c-4b11-b593-3ba79138544d" providerId="ADAL" clId="{023B465C-5CD2-412C-B3A6-A3BE6C69BA18}" dt="2022-10-10T15:55:19.557" v="4559" actId="1038"/>
          <ac:picMkLst>
            <pc:docMk/>
            <pc:sldMk cId="2749266728" sldId="974"/>
            <ac:picMk id="2" creationId="{69AB3A4E-E950-49D8-B05F-2A019611E8CF}"/>
          </ac:picMkLst>
        </pc:picChg>
        <pc:picChg chg="add del mod ord">
          <ac:chgData name="Flittner, David E. (LARC-E303)" userId="346ff0de-595c-4b11-b593-3ba79138544d" providerId="ADAL" clId="{023B465C-5CD2-412C-B3A6-A3BE6C69BA18}" dt="2022-09-27T20:17:27.067" v="2404"/>
          <ac:picMkLst>
            <pc:docMk/>
            <pc:sldMk cId="2749266728" sldId="974"/>
            <ac:picMk id="2" creationId="{D0029819-3233-4528-9FC5-B461513E540D}"/>
          </ac:picMkLst>
        </pc:picChg>
        <pc:picChg chg="add del mod">
          <ac:chgData name="Flittner, David E. (LARC-E303)" userId="346ff0de-595c-4b11-b593-3ba79138544d" providerId="ADAL" clId="{023B465C-5CD2-412C-B3A6-A3BE6C69BA18}" dt="2022-10-10T15:50:43.252" v="4480" actId="478"/>
          <ac:picMkLst>
            <pc:docMk/>
            <pc:sldMk cId="2749266728" sldId="974"/>
            <ac:picMk id="7" creationId="{AFE0217C-A6FB-4509-B811-34363794514F}"/>
          </ac:picMkLst>
        </pc:picChg>
        <pc:picChg chg="del">
          <ac:chgData name="Flittner, David E. (LARC-E303)" userId="346ff0de-595c-4b11-b593-3ba79138544d" providerId="ADAL" clId="{023B465C-5CD2-412C-B3A6-A3BE6C69BA18}" dt="2022-10-10T15:52:58.135" v="4516" actId="478"/>
          <ac:picMkLst>
            <pc:docMk/>
            <pc:sldMk cId="2749266728" sldId="974"/>
            <ac:picMk id="10" creationId="{66EAAA4D-2E12-4606-96D1-48B5E036D777}"/>
          </ac:picMkLst>
        </pc:picChg>
        <pc:picChg chg="mod">
          <ac:chgData name="Flittner, David E. (LARC-E303)" userId="346ff0de-595c-4b11-b593-3ba79138544d" providerId="ADAL" clId="{023B465C-5CD2-412C-B3A6-A3BE6C69BA18}" dt="2022-10-10T15:55:37.514" v="4562" actId="1076"/>
          <ac:picMkLst>
            <pc:docMk/>
            <pc:sldMk cId="2749266728" sldId="974"/>
            <ac:picMk id="11" creationId="{95854EA3-AAC7-42A8-BA45-4D9393E2BEDD}"/>
          </ac:picMkLst>
        </pc:picChg>
        <pc:picChg chg="add mod">
          <ac:chgData name="Flittner, David E. (LARC-E303)" userId="346ff0de-595c-4b11-b593-3ba79138544d" providerId="ADAL" clId="{023B465C-5CD2-412C-B3A6-A3BE6C69BA18}" dt="2022-10-10T15:55:29.721" v="4561" actId="14100"/>
          <ac:picMkLst>
            <pc:docMk/>
            <pc:sldMk cId="2749266728" sldId="974"/>
            <ac:picMk id="12" creationId="{F38584D8-497C-40DD-86CF-3F2EF3F0CF61}"/>
          </ac:picMkLst>
        </pc:picChg>
        <pc:picChg chg="del">
          <ac:chgData name="Flittner, David E. (LARC-E303)" userId="346ff0de-595c-4b11-b593-3ba79138544d" providerId="ADAL" clId="{023B465C-5CD2-412C-B3A6-A3BE6C69BA18}" dt="2022-10-10T15:52:56.627" v="4515" actId="478"/>
          <ac:picMkLst>
            <pc:docMk/>
            <pc:sldMk cId="2749266728" sldId="974"/>
            <ac:picMk id="14" creationId="{D6CB59E5-E47C-46DA-B1FC-5EFC44515E38}"/>
          </ac:picMkLst>
        </pc:picChg>
        <pc:picChg chg="del">
          <ac:chgData name="Flittner, David E. (LARC-E303)" userId="346ff0de-595c-4b11-b593-3ba79138544d" providerId="ADAL" clId="{023B465C-5CD2-412C-B3A6-A3BE6C69BA18}" dt="2022-10-10T15:52:59.478" v="4517" actId="478"/>
          <ac:picMkLst>
            <pc:docMk/>
            <pc:sldMk cId="2749266728" sldId="974"/>
            <ac:picMk id="22" creationId="{EBF6229B-AE36-4DE2-9B59-A87A9B35B11D}"/>
          </ac:picMkLst>
        </pc:picChg>
        <pc:picChg chg="del">
          <ac:chgData name="Flittner, David E. (LARC-E303)" userId="346ff0de-595c-4b11-b593-3ba79138544d" providerId="ADAL" clId="{023B465C-5CD2-412C-B3A6-A3BE6C69BA18}" dt="2022-10-10T15:53:01.318" v="4518" actId="478"/>
          <ac:picMkLst>
            <pc:docMk/>
            <pc:sldMk cId="2749266728" sldId="974"/>
            <ac:picMk id="35" creationId="{3B002E0E-F43F-4646-B4AC-9E33FC328D14}"/>
          </ac:picMkLst>
        </pc:picChg>
        <pc:picChg chg="del">
          <ac:chgData name="Flittner, David E. (LARC-E303)" userId="346ff0de-595c-4b11-b593-3ba79138544d" providerId="ADAL" clId="{023B465C-5CD2-412C-B3A6-A3BE6C69BA18}" dt="2022-10-10T15:53:02.945" v="4519" actId="478"/>
          <ac:picMkLst>
            <pc:docMk/>
            <pc:sldMk cId="2749266728" sldId="974"/>
            <ac:picMk id="42" creationId="{9D911F10-910F-4379-BBF9-AD21110A3CDC}"/>
          </ac:picMkLst>
        </pc:picChg>
        <pc:cxnChg chg="del mod">
          <ac:chgData name="Flittner, David E. (LARC-E303)" userId="346ff0de-595c-4b11-b593-3ba79138544d" providerId="ADAL" clId="{023B465C-5CD2-412C-B3A6-A3BE6C69BA18}" dt="2022-10-10T15:53:44.987" v="4521" actId="478"/>
          <ac:cxnSpMkLst>
            <pc:docMk/>
            <pc:sldMk cId="2749266728" sldId="974"/>
            <ac:cxnSpMk id="13" creationId="{6B539A7E-2673-4C0C-8458-4742022D2A77}"/>
          </ac:cxnSpMkLst>
        </pc:cxnChg>
        <pc:cxnChg chg="add mod">
          <ac:chgData name="Flittner, David E. (LARC-E303)" userId="346ff0de-595c-4b11-b593-3ba79138544d" providerId="ADAL" clId="{023B465C-5CD2-412C-B3A6-A3BE6C69BA18}" dt="2022-10-10T15:58:33.940" v="4598" actId="208"/>
          <ac:cxnSpMkLst>
            <pc:docMk/>
            <pc:sldMk cId="2749266728" sldId="974"/>
            <ac:cxnSpMk id="17" creationId="{CF686A57-DE77-46CD-AEFD-9D4806EC52CE}"/>
          </ac:cxnSpMkLst>
        </pc:cxnChg>
        <pc:cxnChg chg="del">
          <ac:chgData name="Flittner, David E. (LARC-E303)" userId="346ff0de-595c-4b11-b593-3ba79138544d" providerId="ADAL" clId="{023B465C-5CD2-412C-B3A6-A3BE6C69BA18}" dt="2022-10-10T15:53:42.676" v="4520" actId="478"/>
          <ac:cxnSpMkLst>
            <pc:docMk/>
            <pc:sldMk cId="2749266728" sldId="974"/>
            <ac:cxnSpMk id="19" creationId="{A133D0DB-FF53-44FC-A333-EC1BFFA1C5FD}"/>
          </ac:cxnSpMkLst>
        </pc:cxnChg>
        <pc:cxnChg chg="add mod">
          <ac:chgData name="Flittner, David E. (LARC-E303)" userId="346ff0de-595c-4b11-b593-3ba79138544d" providerId="ADAL" clId="{023B465C-5CD2-412C-B3A6-A3BE6C69BA18}" dt="2022-10-10T16:00:34.021" v="4602" actId="208"/>
          <ac:cxnSpMkLst>
            <pc:docMk/>
            <pc:sldMk cId="2749266728" sldId="974"/>
            <ac:cxnSpMk id="21" creationId="{306A38E3-92CD-4782-8B52-344F2E5E5A70}"/>
          </ac:cxnSpMkLst>
        </pc:cxnChg>
        <pc:cxnChg chg="del mod">
          <ac:chgData name="Flittner, David E. (LARC-E303)" userId="346ff0de-595c-4b11-b593-3ba79138544d" providerId="ADAL" clId="{023B465C-5CD2-412C-B3A6-A3BE6C69BA18}" dt="2022-10-10T15:53:47.179" v="4522" actId="478"/>
          <ac:cxnSpMkLst>
            <pc:docMk/>
            <pc:sldMk cId="2749266728" sldId="974"/>
            <ac:cxnSpMk id="32" creationId="{13E1157D-58D1-4A97-B882-589B858321F8}"/>
          </ac:cxnSpMkLst>
        </pc:cxnChg>
        <pc:cxnChg chg="del mod">
          <ac:chgData name="Flittner, David E. (LARC-E303)" userId="346ff0de-595c-4b11-b593-3ba79138544d" providerId="ADAL" clId="{023B465C-5CD2-412C-B3A6-A3BE6C69BA18}" dt="2022-10-10T15:53:49.478" v="4523" actId="478"/>
          <ac:cxnSpMkLst>
            <pc:docMk/>
            <pc:sldMk cId="2749266728" sldId="974"/>
            <ac:cxnSpMk id="39" creationId="{7CC1F94F-CD39-42A4-9BD4-9A52552D2568}"/>
          </ac:cxnSpMkLst>
        </pc:cxnChg>
        <pc:cxnChg chg="del mod">
          <ac:chgData name="Flittner, David E. (LARC-E303)" userId="346ff0de-595c-4b11-b593-3ba79138544d" providerId="ADAL" clId="{023B465C-5CD2-412C-B3A6-A3BE6C69BA18}" dt="2022-10-10T15:53:51.841" v="4524" actId="478"/>
          <ac:cxnSpMkLst>
            <pc:docMk/>
            <pc:sldMk cId="2749266728" sldId="974"/>
            <ac:cxnSpMk id="45" creationId="{265002DB-85CA-4231-B3F6-B3A7BE0C0938}"/>
          </ac:cxnSpMkLst>
        </pc:cxnChg>
      </pc:sldChg>
      <pc:sldChg chg="modSp mod ord">
        <pc:chgData name="Flittner, David E. (LARC-E303)" userId="346ff0de-595c-4b11-b593-3ba79138544d" providerId="ADAL" clId="{023B465C-5CD2-412C-B3A6-A3BE6C69BA18}" dt="2022-10-10T16:43:24.433" v="5066" actId="20577"/>
        <pc:sldMkLst>
          <pc:docMk/>
          <pc:sldMk cId="2466919910" sldId="975"/>
        </pc:sldMkLst>
        <pc:spChg chg="mod">
          <ac:chgData name="Flittner, David E. (LARC-E303)" userId="346ff0de-595c-4b11-b593-3ba79138544d" providerId="ADAL" clId="{023B465C-5CD2-412C-B3A6-A3BE6C69BA18}" dt="2022-10-10T16:43:24.433" v="5066" actId="20577"/>
          <ac:spMkLst>
            <pc:docMk/>
            <pc:sldMk cId="2466919910" sldId="975"/>
            <ac:spMk id="2" creationId="{2466CF4A-417B-4B85-AE1C-1FA12B6EB407}"/>
          </ac:spMkLst>
        </pc:spChg>
        <pc:spChg chg="mod">
          <ac:chgData name="Flittner, David E. (LARC-E303)" userId="346ff0de-595c-4b11-b593-3ba79138544d" providerId="ADAL" clId="{023B465C-5CD2-412C-B3A6-A3BE6C69BA18}" dt="2022-09-27T20:10:28.064" v="2286" actId="20577"/>
          <ac:spMkLst>
            <pc:docMk/>
            <pc:sldMk cId="2466919910" sldId="975"/>
            <ac:spMk id="4" creationId="{AC1CA428-E77A-47C6-9D4A-83A6E476D199}"/>
          </ac:spMkLst>
        </pc:spChg>
      </pc:sldChg>
      <pc:sldChg chg="modSp new mod">
        <pc:chgData name="Flittner, David E. (LARC-E303)" userId="346ff0de-595c-4b11-b593-3ba79138544d" providerId="ADAL" clId="{023B465C-5CD2-412C-B3A6-A3BE6C69BA18}" dt="2022-09-28T13:09:06.851" v="2460" actId="20577"/>
        <pc:sldMkLst>
          <pc:docMk/>
          <pc:sldMk cId="1960419451" sldId="976"/>
        </pc:sldMkLst>
        <pc:spChg chg="mod">
          <ac:chgData name="Flittner, David E. (LARC-E303)" userId="346ff0de-595c-4b11-b593-3ba79138544d" providerId="ADAL" clId="{023B465C-5CD2-412C-B3A6-A3BE6C69BA18}" dt="2022-09-28T13:09:06.851" v="2460" actId="20577"/>
          <ac:spMkLst>
            <pc:docMk/>
            <pc:sldMk cId="1960419451" sldId="976"/>
            <ac:spMk id="2" creationId="{2E02D6D8-4C26-4B97-8C31-B37E8FB53097}"/>
          </ac:spMkLst>
        </pc:spChg>
        <pc:spChg chg="mod">
          <ac:chgData name="Flittner, David E. (LARC-E303)" userId="346ff0de-595c-4b11-b593-3ba79138544d" providerId="ADAL" clId="{023B465C-5CD2-412C-B3A6-A3BE6C69BA18}" dt="2022-09-27T17:53:50.373" v="367" actId="20577"/>
          <ac:spMkLst>
            <pc:docMk/>
            <pc:sldMk cId="1960419451" sldId="976"/>
            <ac:spMk id="3" creationId="{2E4D1537-85C4-4B74-8DE7-9F2FD4ADFAAF}"/>
          </ac:spMkLst>
        </pc:spChg>
      </pc:sldChg>
      <pc:sldChg chg="addSp delSp modSp new del mod setBg">
        <pc:chgData name="Flittner, David E. (LARC-E303)" userId="346ff0de-595c-4b11-b593-3ba79138544d" providerId="ADAL" clId="{023B465C-5CD2-412C-B3A6-A3BE6C69BA18}" dt="2022-09-27T18:34:27.112" v="1145" actId="47"/>
        <pc:sldMkLst>
          <pc:docMk/>
          <pc:sldMk cId="2750289276" sldId="977"/>
        </pc:sldMkLst>
        <pc:spChg chg="del">
          <ac:chgData name="Flittner, David E. (LARC-E303)" userId="346ff0de-595c-4b11-b593-3ba79138544d" providerId="ADAL" clId="{023B465C-5CD2-412C-B3A6-A3BE6C69BA18}" dt="2022-09-27T18:12:39.406" v="483" actId="22"/>
          <ac:spMkLst>
            <pc:docMk/>
            <pc:sldMk cId="2750289276" sldId="977"/>
            <ac:spMk id="2" creationId="{E072AE61-52E8-498E-A3F1-E05B2F6C0967}"/>
          </ac:spMkLst>
        </pc:spChg>
        <pc:spChg chg="mo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3" creationId="{963790B7-CD1E-4949-9EE0-48801BC5AAE5}"/>
          </ac:spMkLst>
        </pc:spChg>
        <pc:spChg chg="mod or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4" creationId="{2F256668-C497-464E-9295-D8E50F4C665E}"/>
          </ac:spMkLst>
        </pc:spChg>
        <pc:spChg chg="add del">
          <ac:chgData name="Flittner, David E. (LARC-E303)" userId="346ff0de-595c-4b11-b593-3ba79138544d" providerId="ADAL" clId="{023B465C-5CD2-412C-B3A6-A3BE6C69BA18}" dt="2022-09-27T18:17:56.197" v="662" actId="26606"/>
          <ac:spMkLst>
            <pc:docMk/>
            <pc:sldMk cId="2750289276" sldId="977"/>
            <ac:spMk id="13" creationId="{08373A3F-54E0-424E-A84D-3522122109F4}"/>
          </ac:spMkLst>
        </pc:spChg>
        <pc:spChg chg="add del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31" creationId="{4038CB10-1F5C-4D54-9DF7-12586DE5B007}"/>
          </ac:spMkLst>
        </pc:spChg>
        <pc:spChg chg="add del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32" creationId="{33B81349-3A7E-4A66-9ED9-66E6F8E29C4A}"/>
          </ac:spMkLst>
        </pc:spChg>
        <pc:spChg chg="add del">
          <ac:chgData name="Flittner, David E. (LARC-E303)" userId="346ff0de-595c-4b11-b593-3ba79138544d" providerId="ADAL" clId="{023B465C-5CD2-412C-B3A6-A3BE6C69BA18}" dt="2022-09-27T18:17:16.111" v="642" actId="26606"/>
          <ac:spMkLst>
            <pc:docMk/>
            <pc:sldMk cId="2750289276" sldId="977"/>
            <ac:spMk id="33" creationId="{05ECB082-2941-034F-0BBB-494B09E9506F}"/>
          </ac:spMkLst>
        </pc:spChg>
        <pc:spChg chg="add del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34" creationId="{4A37A7FF-19A5-40D8-8D0C-E780CBD33087}"/>
          </ac:spMkLst>
        </pc:spChg>
        <pc:spChg chg="add del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35" creationId="{73ED6512-6858-4552-B699-9A97FE9A4EA2}"/>
          </ac:spMkLst>
        </pc:spChg>
        <pc:spChg chg="add del">
          <ac:chgData name="Flittner, David E. (LARC-E303)" userId="346ff0de-595c-4b11-b593-3ba79138544d" providerId="ADAL" clId="{023B465C-5CD2-412C-B3A6-A3BE6C69BA18}" dt="2022-09-27T18:17:16.111" v="642" actId="26606"/>
          <ac:spMkLst>
            <pc:docMk/>
            <pc:sldMk cId="2750289276" sldId="977"/>
            <ac:spMk id="36" creationId="{A7AE9375-4664-4DB2-922D-2782A6E439AC}"/>
          </ac:spMkLst>
        </pc:spChg>
        <pc:spChg chg="add mo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37" creationId="{29F7A2F3-C42A-1209-4190-1DF5D26BCE17}"/>
          </ac:spMkLst>
        </pc:spChg>
        <pc:spChg chg="add del">
          <ac:chgData name="Flittner, David E. (LARC-E303)" userId="346ff0de-595c-4b11-b593-3ba79138544d" providerId="ADAL" clId="{023B465C-5CD2-412C-B3A6-A3BE6C69BA18}" dt="2022-09-27T18:18:49.646" v="676" actId="26606"/>
          <ac:spMkLst>
            <pc:docMk/>
            <pc:sldMk cId="2750289276" sldId="977"/>
            <ac:spMk id="39" creationId="{AE422339-2F71-4CA5-9807-D908FDA67E3B}"/>
          </ac:spMkLst>
        </pc:spChg>
        <pc:spChg chg="add del">
          <ac:chgData name="Flittner, David E. (LARC-E303)" userId="346ff0de-595c-4b11-b593-3ba79138544d" providerId="ADAL" clId="{023B465C-5CD2-412C-B3A6-A3BE6C69BA18}" dt="2022-09-27T18:17:16.111" v="642" actId="26606"/>
          <ac:spMkLst>
            <pc:docMk/>
            <pc:sldMk cId="2750289276" sldId="977"/>
            <ac:spMk id="40" creationId="{C87417AF-190E-4D6E-AFA6-7D3E84B0B430}"/>
          </ac:spMkLst>
        </pc:spChg>
        <pc:spChg chg="add del">
          <ac:chgData name="Flittner, David E. (LARC-E303)" userId="346ff0de-595c-4b11-b593-3ba79138544d" providerId="ADAL" clId="{023B465C-5CD2-412C-B3A6-A3BE6C69BA18}" dt="2022-09-27T18:17:16.111" v="642" actId="26606"/>
          <ac:spMkLst>
            <pc:docMk/>
            <pc:sldMk cId="2750289276" sldId="977"/>
            <ac:spMk id="42" creationId="{80B30ED8-273E-4C07-8568-2FE5CC5C483D}"/>
          </ac:spMkLst>
        </pc:spChg>
        <pc:spChg chg="ad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48" creationId="{1C091803-41C2-48E0-9228-5148460C7479}"/>
          </ac:spMkLst>
        </pc:spChg>
        <pc:spChg chg="ad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49" creationId="{B775CD93-9DF2-48CB-9F57-1BCA9A46C7FA}"/>
          </ac:spMkLst>
        </pc:spChg>
        <pc:spChg chg="ad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50" creationId="{E186B68C-84BC-4A6E-99D1-EE87483C1349}"/>
          </ac:spMkLst>
        </pc:spChg>
        <pc:spChg chg="ad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51" creationId="{61DE301D-AEED-483F-96D2-FF185CC5723E}"/>
          </ac:spMkLst>
        </pc:spChg>
        <pc:spChg chg="ad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52" creationId="{6166C6D1-23AC-49C4-BA07-238E4E9F8CEB}"/>
          </ac:spMkLst>
        </pc:spChg>
        <pc:spChg chg="add">
          <ac:chgData name="Flittner, David E. (LARC-E303)" userId="346ff0de-595c-4b11-b593-3ba79138544d" providerId="ADAL" clId="{023B465C-5CD2-412C-B3A6-A3BE6C69BA18}" dt="2022-09-27T18:18:49.662" v="677" actId="26606"/>
          <ac:spMkLst>
            <pc:docMk/>
            <pc:sldMk cId="2750289276" sldId="977"/>
            <ac:spMk id="53" creationId="{202499FB-A869-4FFE-8643-1DF7B8E37255}"/>
          </ac:spMkLst>
        </pc:spChg>
        <pc:grpChg chg="add del">
          <ac:chgData name="Flittner, David E. (LARC-E303)" userId="346ff0de-595c-4b11-b593-3ba79138544d" providerId="ADAL" clId="{023B465C-5CD2-412C-B3A6-A3BE6C69BA18}" dt="2022-09-27T18:17:56.197" v="662" actId="26606"/>
          <ac:grpSpMkLst>
            <pc:docMk/>
            <pc:sldMk cId="2750289276" sldId="977"/>
            <ac:grpSpMk id="15" creationId="{B7BAEF06-AB74-442C-8C30-B88233FD836C}"/>
          </ac:grpSpMkLst>
        </pc:grpChg>
        <pc:grpChg chg="add del">
          <ac:chgData name="Flittner, David E. (LARC-E303)" userId="346ff0de-595c-4b11-b593-3ba79138544d" providerId="ADAL" clId="{023B465C-5CD2-412C-B3A6-A3BE6C69BA18}" dt="2022-09-27T18:17:56.197" v="662" actId="26606"/>
          <ac:grpSpMkLst>
            <pc:docMk/>
            <pc:sldMk cId="2750289276" sldId="977"/>
            <ac:grpSpMk id="23" creationId="{C9829185-6353-4E3C-B082-AA7F5193916F}"/>
          </ac:grpSpMkLst>
        </pc:grpChg>
        <pc:grpChg chg="add del">
          <ac:chgData name="Flittner, David E. (LARC-E303)" userId="346ff0de-595c-4b11-b593-3ba79138544d" providerId="ADAL" clId="{023B465C-5CD2-412C-B3A6-A3BE6C69BA18}" dt="2022-09-27T18:18:49.646" v="676" actId="26606"/>
          <ac:grpSpMkLst>
            <pc:docMk/>
            <pc:sldMk cId="2750289276" sldId="977"/>
            <ac:grpSpMk id="44" creationId="{D2A542E6-1924-4FE2-89D1-3CB19468C1F6}"/>
          </ac:grpSpMkLst>
        </pc:grpChg>
        <pc:picChg chg="add del mod ord">
          <ac:chgData name="Flittner, David E. (LARC-E303)" userId="346ff0de-595c-4b11-b593-3ba79138544d" providerId="ADAL" clId="{023B465C-5CD2-412C-B3A6-A3BE6C69BA18}" dt="2022-09-27T18:19:18.234" v="681" actId="21"/>
          <ac:picMkLst>
            <pc:docMk/>
            <pc:sldMk cId="2750289276" sldId="977"/>
            <ac:picMk id="6" creationId="{70F5D4A4-87B8-4DC1-87B1-5AD6BAED8F30}"/>
          </ac:picMkLst>
        </pc:picChg>
        <pc:picChg chg="add del mod">
          <ac:chgData name="Flittner, David E. (LARC-E303)" userId="346ff0de-595c-4b11-b593-3ba79138544d" providerId="ADAL" clId="{023B465C-5CD2-412C-B3A6-A3BE6C69BA18}" dt="2022-09-27T18:19:05.258" v="679" actId="21"/>
          <ac:picMkLst>
            <pc:docMk/>
            <pc:sldMk cId="2750289276" sldId="977"/>
            <ac:picMk id="8" creationId="{E305B4D5-F3DC-4B71-B8A1-72C3FECC6F0A}"/>
          </ac:picMkLst>
        </pc:picChg>
        <pc:cxnChg chg="add del">
          <ac:chgData name="Flittner, David E. (LARC-E303)" userId="346ff0de-595c-4b11-b593-3ba79138544d" providerId="ADAL" clId="{023B465C-5CD2-412C-B3A6-A3BE6C69BA18}" dt="2022-09-27T18:17:16.111" v="642" actId="26606"/>
          <ac:cxnSpMkLst>
            <pc:docMk/>
            <pc:sldMk cId="2750289276" sldId="977"/>
            <ac:cxnSpMk id="38" creationId="{EE504C98-6397-41C1-A8D8-2D9C4ED307E0}"/>
          </ac:cxnSpMkLst>
        </pc:cxnChg>
      </pc:sldChg>
      <pc:sldChg chg="addSp delSp modSp new mod">
        <pc:chgData name="Flittner, David E. (LARC-E303)" userId="346ff0de-595c-4b11-b593-3ba79138544d" providerId="ADAL" clId="{023B465C-5CD2-412C-B3A6-A3BE6C69BA18}" dt="2022-10-10T16:34:18.700" v="5029" actId="20577"/>
        <pc:sldMkLst>
          <pc:docMk/>
          <pc:sldMk cId="125508590" sldId="978"/>
        </pc:sldMkLst>
        <pc:spChg chg="del">
          <ac:chgData name="Flittner, David E. (LARC-E303)" userId="346ff0de-595c-4b11-b593-3ba79138544d" providerId="ADAL" clId="{023B465C-5CD2-412C-B3A6-A3BE6C69BA18}" dt="2022-09-27T18:19:13.993" v="680"/>
          <ac:spMkLst>
            <pc:docMk/>
            <pc:sldMk cId="125508590" sldId="978"/>
            <ac:spMk id="2" creationId="{9D7F4579-B563-42B9-832A-E895DB82651B}"/>
          </ac:spMkLst>
        </pc:spChg>
        <pc:spChg chg="mod">
          <ac:chgData name="Flittner, David E. (LARC-E303)" userId="346ff0de-595c-4b11-b593-3ba79138544d" providerId="ADAL" clId="{023B465C-5CD2-412C-B3A6-A3BE6C69BA18}" dt="2022-09-27T18:21:04.363" v="748" actId="20577"/>
          <ac:spMkLst>
            <pc:docMk/>
            <pc:sldMk cId="125508590" sldId="978"/>
            <ac:spMk id="3" creationId="{90B3F56C-C750-4922-8039-49399561DAB6}"/>
          </ac:spMkLst>
        </pc:spChg>
        <pc:spChg chg="add mod">
          <ac:chgData name="Flittner, David E. (LARC-E303)" userId="346ff0de-595c-4b11-b593-3ba79138544d" providerId="ADAL" clId="{023B465C-5CD2-412C-B3A6-A3BE6C69BA18}" dt="2022-10-10T16:34:18.700" v="5029" actId="20577"/>
          <ac:spMkLst>
            <pc:docMk/>
            <pc:sldMk cId="125508590" sldId="978"/>
            <ac:spMk id="9" creationId="{4CEB8BDB-BA61-4ED6-ABE7-6C7BC429D3FC}"/>
          </ac:spMkLst>
        </pc:spChg>
        <pc:spChg chg="add mod">
          <ac:chgData name="Flittner, David E. (LARC-E303)" userId="346ff0de-595c-4b11-b593-3ba79138544d" providerId="ADAL" clId="{023B465C-5CD2-412C-B3A6-A3BE6C69BA18}" dt="2022-09-27T18:31:57.551" v="988" actId="14100"/>
          <ac:spMkLst>
            <pc:docMk/>
            <pc:sldMk cId="125508590" sldId="978"/>
            <ac:spMk id="10" creationId="{FCD6B99E-D12A-41D6-8734-6BF419A4AC67}"/>
          </ac:spMkLst>
        </pc:spChg>
        <pc:picChg chg="add mod">
          <ac:chgData name="Flittner, David E. (LARC-E303)" userId="346ff0de-595c-4b11-b593-3ba79138544d" providerId="ADAL" clId="{023B465C-5CD2-412C-B3A6-A3BE6C69BA18}" dt="2022-09-27T18:25:26.732" v="972" actId="1076"/>
          <ac:picMkLst>
            <pc:docMk/>
            <pc:sldMk cId="125508590" sldId="978"/>
            <ac:picMk id="5" creationId="{FFC160FA-EFB8-4457-85E8-8203FB04B31D}"/>
          </ac:picMkLst>
        </pc:picChg>
        <pc:picChg chg="add mod">
          <ac:chgData name="Flittner, David E. (LARC-E303)" userId="346ff0de-595c-4b11-b593-3ba79138544d" providerId="ADAL" clId="{023B465C-5CD2-412C-B3A6-A3BE6C69BA18}" dt="2022-09-27T18:25:47.686" v="975" actId="1076"/>
          <ac:picMkLst>
            <pc:docMk/>
            <pc:sldMk cId="125508590" sldId="978"/>
            <ac:picMk id="6" creationId="{B09E18CE-2BB3-4357-A1D9-A6B69AAE3D0A}"/>
          </ac:picMkLst>
        </pc:picChg>
        <pc:picChg chg="add mod">
          <ac:chgData name="Flittner, David E. (LARC-E303)" userId="346ff0de-595c-4b11-b593-3ba79138544d" providerId="ADAL" clId="{023B465C-5CD2-412C-B3A6-A3BE6C69BA18}" dt="2022-09-27T18:24:38.589" v="960" actId="1076"/>
          <ac:picMkLst>
            <pc:docMk/>
            <pc:sldMk cId="125508590" sldId="978"/>
            <ac:picMk id="8" creationId="{B16FC2BF-7B37-4EA3-841B-7D08B575F275}"/>
          </ac:picMkLst>
        </pc:picChg>
      </pc:sldChg>
      <pc:sldChg chg="modSp new mod ord">
        <pc:chgData name="Flittner, David E. (LARC-E303)" userId="346ff0de-595c-4b11-b593-3ba79138544d" providerId="ADAL" clId="{023B465C-5CD2-412C-B3A6-A3BE6C69BA18}" dt="2022-09-27T19:59:01.262" v="1800"/>
        <pc:sldMkLst>
          <pc:docMk/>
          <pc:sldMk cId="660993506" sldId="979"/>
        </pc:sldMkLst>
        <pc:spChg chg="mod">
          <ac:chgData name="Flittner, David E. (LARC-E303)" userId="346ff0de-595c-4b11-b593-3ba79138544d" providerId="ADAL" clId="{023B465C-5CD2-412C-B3A6-A3BE6C69BA18}" dt="2022-09-27T19:39:16.410" v="1784" actId="3626"/>
          <ac:spMkLst>
            <pc:docMk/>
            <pc:sldMk cId="660993506" sldId="979"/>
            <ac:spMk id="2" creationId="{EA155960-C44B-4132-A346-6D51C833981B}"/>
          </ac:spMkLst>
        </pc:spChg>
        <pc:spChg chg="mod">
          <ac:chgData name="Flittner, David E. (LARC-E303)" userId="346ff0de-595c-4b11-b593-3ba79138544d" providerId="ADAL" clId="{023B465C-5CD2-412C-B3A6-A3BE6C69BA18}" dt="2022-09-27T19:31:13.817" v="1400" actId="20577"/>
          <ac:spMkLst>
            <pc:docMk/>
            <pc:sldMk cId="660993506" sldId="979"/>
            <ac:spMk id="3" creationId="{F8D20062-826C-40A1-A10D-93C8745619CA}"/>
          </ac:spMkLst>
        </pc:spChg>
      </pc:sldChg>
      <pc:sldChg chg="addSp delSp modSp new mod">
        <pc:chgData name="Flittner, David E. (LARC-E303)" userId="346ff0de-595c-4b11-b593-3ba79138544d" providerId="ADAL" clId="{023B465C-5CD2-412C-B3A6-A3BE6C69BA18}" dt="2022-10-11T01:23:06.356" v="5287" actId="478"/>
        <pc:sldMkLst>
          <pc:docMk/>
          <pc:sldMk cId="2134680012" sldId="980"/>
        </pc:sldMkLst>
        <pc:spChg chg="mod">
          <ac:chgData name="Flittner, David E. (LARC-E303)" userId="346ff0de-595c-4b11-b593-3ba79138544d" providerId="ADAL" clId="{023B465C-5CD2-412C-B3A6-A3BE6C69BA18}" dt="2022-10-11T01:09:17.226" v="5098" actId="14100"/>
          <ac:spMkLst>
            <pc:docMk/>
            <pc:sldMk cId="2134680012" sldId="980"/>
            <ac:spMk id="2" creationId="{201E8E3C-38B2-4E5E-BBCD-AA3F079641FD}"/>
          </ac:spMkLst>
        </pc:spChg>
        <pc:spChg chg="mod">
          <ac:chgData name="Flittner, David E. (LARC-E303)" userId="346ff0de-595c-4b11-b593-3ba79138544d" providerId="ADAL" clId="{023B465C-5CD2-412C-B3A6-A3BE6C69BA18}" dt="2022-09-28T20:22:19.099" v="3238" actId="6549"/>
          <ac:spMkLst>
            <pc:docMk/>
            <pc:sldMk cId="2134680012" sldId="980"/>
            <ac:spMk id="3" creationId="{44A988EE-3310-4A3E-A0A3-CC75DD4C9CFD}"/>
          </ac:spMkLst>
        </pc:spChg>
        <pc:spChg chg="add mod">
          <ac:chgData name="Flittner, David E. (LARC-E303)" userId="346ff0de-595c-4b11-b593-3ba79138544d" providerId="ADAL" clId="{023B465C-5CD2-412C-B3A6-A3BE6C69BA18}" dt="2022-10-11T01:14:16.564" v="5147" actId="1076"/>
          <ac:spMkLst>
            <pc:docMk/>
            <pc:sldMk cId="2134680012" sldId="980"/>
            <ac:spMk id="13" creationId="{D54B2317-4A1C-4E28-A812-CE3551CC110C}"/>
          </ac:spMkLst>
        </pc:spChg>
        <pc:spChg chg="add mod">
          <ac:chgData name="Flittner, David E. (LARC-E303)" userId="346ff0de-595c-4b11-b593-3ba79138544d" providerId="ADAL" clId="{023B465C-5CD2-412C-B3A6-A3BE6C69BA18}" dt="2022-10-11T01:14:58.363" v="5154" actId="1076"/>
          <ac:spMkLst>
            <pc:docMk/>
            <pc:sldMk cId="2134680012" sldId="980"/>
            <ac:spMk id="14" creationId="{A151F278-91A0-4D02-A2AF-E67495E7812B}"/>
          </ac:spMkLst>
        </pc:spChg>
        <pc:spChg chg="add mod">
          <ac:chgData name="Flittner, David E. (LARC-E303)" userId="346ff0de-595c-4b11-b593-3ba79138544d" providerId="ADAL" clId="{023B465C-5CD2-412C-B3A6-A3BE6C69BA18}" dt="2022-10-11T01:15:12.041" v="5158" actId="20577"/>
          <ac:spMkLst>
            <pc:docMk/>
            <pc:sldMk cId="2134680012" sldId="980"/>
            <ac:spMk id="15" creationId="{E78B8600-AD1E-470C-BAA1-D06C3ECB4C50}"/>
          </ac:spMkLst>
        </pc:spChg>
        <pc:spChg chg="add mod">
          <ac:chgData name="Flittner, David E. (LARC-E303)" userId="346ff0de-595c-4b11-b593-3ba79138544d" providerId="ADAL" clId="{023B465C-5CD2-412C-B3A6-A3BE6C69BA18}" dt="2022-10-11T01:15:27.942" v="5162" actId="20577"/>
          <ac:spMkLst>
            <pc:docMk/>
            <pc:sldMk cId="2134680012" sldId="980"/>
            <ac:spMk id="16" creationId="{86B8D595-67AB-4393-A668-3979DB647E31}"/>
          </ac:spMkLst>
        </pc:spChg>
        <pc:spChg chg="add mod">
          <ac:chgData name="Flittner, David E. (LARC-E303)" userId="346ff0de-595c-4b11-b593-3ba79138544d" providerId="ADAL" clId="{023B465C-5CD2-412C-B3A6-A3BE6C69BA18}" dt="2022-10-11T01:16:35.855" v="5170" actId="1076"/>
          <ac:spMkLst>
            <pc:docMk/>
            <pc:sldMk cId="2134680012" sldId="980"/>
            <ac:spMk id="17" creationId="{B8732ABE-0E3F-4E99-9286-8F49FDE38F27}"/>
          </ac:spMkLst>
        </pc:spChg>
        <pc:spChg chg="add mod">
          <ac:chgData name="Flittner, David E. (LARC-E303)" userId="346ff0de-595c-4b11-b593-3ba79138544d" providerId="ADAL" clId="{023B465C-5CD2-412C-B3A6-A3BE6C69BA18}" dt="2022-10-11T01:16:50.849" v="5176" actId="1076"/>
          <ac:spMkLst>
            <pc:docMk/>
            <pc:sldMk cId="2134680012" sldId="980"/>
            <ac:spMk id="18" creationId="{7A3FC30A-694D-41E0-9C73-F0AC958D8483}"/>
          </ac:spMkLst>
        </pc:spChg>
        <pc:spChg chg="add mod">
          <ac:chgData name="Flittner, David E. (LARC-E303)" userId="346ff0de-595c-4b11-b593-3ba79138544d" providerId="ADAL" clId="{023B465C-5CD2-412C-B3A6-A3BE6C69BA18}" dt="2022-10-11T01:19:40.677" v="5193" actId="20577"/>
          <ac:spMkLst>
            <pc:docMk/>
            <pc:sldMk cId="2134680012" sldId="980"/>
            <ac:spMk id="19" creationId="{550C9162-B9EF-4300-A9EE-C53596562ABB}"/>
          </ac:spMkLst>
        </pc:spChg>
        <pc:spChg chg="add mod">
          <ac:chgData name="Flittner, David E. (LARC-E303)" userId="346ff0de-595c-4b11-b593-3ba79138544d" providerId="ADAL" clId="{023B465C-5CD2-412C-B3A6-A3BE6C69BA18}" dt="2022-10-11T01:20:58.083" v="5243" actId="1076"/>
          <ac:spMkLst>
            <pc:docMk/>
            <pc:sldMk cId="2134680012" sldId="980"/>
            <ac:spMk id="22" creationId="{F9A5DDF7-DC8D-456A-9066-67B61B3F7851}"/>
          </ac:spMkLst>
        </pc:spChg>
        <pc:spChg chg="add mod">
          <ac:chgData name="Flittner, David E. (LARC-E303)" userId="346ff0de-595c-4b11-b593-3ba79138544d" providerId="ADAL" clId="{023B465C-5CD2-412C-B3A6-A3BE6C69BA18}" dt="2022-10-11T01:21:45.688" v="5272" actId="6549"/>
          <ac:spMkLst>
            <pc:docMk/>
            <pc:sldMk cId="2134680012" sldId="980"/>
            <ac:spMk id="23" creationId="{8DAC470C-CD5A-45DF-88F4-500318522140}"/>
          </ac:spMkLst>
        </pc:spChg>
        <pc:spChg chg="add mod">
          <ac:chgData name="Flittner, David E. (LARC-E303)" userId="346ff0de-595c-4b11-b593-3ba79138544d" providerId="ADAL" clId="{023B465C-5CD2-412C-B3A6-A3BE6C69BA18}" dt="2022-10-11T01:21:59.558" v="5274" actId="1076"/>
          <ac:spMkLst>
            <pc:docMk/>
            <pc:sldMk cId="2134680012" sldId="980"/>
            <ac:spMk id="24" creationId="{FEA0671A-B377-4586-AF5F-D40B20FA9B45}"/>
          </ac:spMkLst>
        </pc:spChg>
        <pc:spChg chg="add mod">
          <ac:chgData name="Flittner, David E. (LARC-E303)" userId="346ff0de-595c-4b11-b593-3ba79138544d" providerId="ADAL" clId="{023B465C-5CD2-412C-B3A6-A3BE6C69BA18}" dt="2022-10-11T01:22:09.112" v="5276" actId="1076"/>
          <ac:spMkLst>
            <pc:docMk/>
            <pc:sldMk cId="2134680012" sldId="980"/>
            <ac:spMk id="25" creationId="{38241686-24EF-4C6E-859C-E735BE7769C6}"/>
          </ac:spMkLst>
        </pc:spChg>
        <pc:spChg chg="add mod">
          <ac:chgData name="Flittner, David E. (LARC-E303)" userId="346ff0de-595c-4b11-b593-3ba79138544d" providerId="ADAL" clId="{023B465C-5CD2-412C-B3A6-A3BE6C69BA18}" dt="2022-10-11T01:22:16.260" v="5280" actId="20577"/>
          <ac:spMkLst>
            <pc:docMk/>
            <pc:sldMk cId="2134680012" sldId="980"/>
            <ac:spMk id="26" creationId="{9AED87B5-9A6C-4AB7-AD4C-267066B345E9}"/>
          </ac:spMkLst>
        </pc:spChg>
        <pc:spChg chg="add mod">
          <ac:chgData name="Flittner, David E. (LARC-E303)" userId="346ff0de-595c-4b11-b593-3ba79138544d" providerId="ADAL" clId="{023B465C-5CD2-412C-B3A6-A3BE6C69BA18}" dt="2022-10-11T01:22:34.872" v="5285" actId="1076"/>
          <ac:spMkLst>
            <pc:docMk/>
            <pc:sldMk cId="2134680012" sldId="980"/>
            <ac:spMk id="27" creationId="{E2AAF1B8-2991-4797-B4D9-7AC9E2FF1FF5}"/>
          </ac:spMkLst>
        </pc:spChg>
        <pc:picChg chg="add del mod">
          <ac:chgData name="Flittner, David E. (LARC-E303)" userId="346ff0de-595c-4b11-b593-3ba79138544d" providerId="ADAL" clId="{023B465C-5CD2-412C-B3A6-A3BE6C69BA18}" dt="2022-10-11T01:06:49.119" v="5073" actId="478"/>
          <ac:picMkLst>
            <pc:docMk/>
            <pc:sldMk cId="2134680012" sldId="980"/>
            <ac:picMk id="6" creationId="{83EC16A9-955C-4D6F-8629-E152FD631758}"/>
          </ac:picMkLst>
        </pc:picChg>
        <pc:picChg chg="add del mod modCrop">
          <ac:chgData name="Flittner, David E. (LARC-E303)" userId="346ff0de-595c-4b11-b593-3ba79138544d" providerId="ADAL" clId="{023B465C-5CD2-412C-B3A6-A3BE6C69BA18}" dt="2022-10-11T01:23:06.356" v="5287" actId="478"/>
          <ac:picMkLst>
            <pc:docMk/>
            <pc:sldMk cId="2134680012" sldId="980"/>
            <ac:picMk id="7" creationId="{81089A67-63E0-4650-9D76-11AF968EB7F4}"/>
          </ac:picMkLst>
        </pc:picChg>
        <pc:picChg chg="add del mod">
          <ac:chgData name="Flittner, David E. (LARC-E303)" userId="346ff0de-595c-4b11-b593-3ba79138544d" providerId="ADAL" clId="{023B465C-5CD2-412C-B3A6-A3BE6C69BA18}" dt="2022-09-28T20:09:20.348" v="3000" actId="478"/>
          <ac:picMkLst>
            <pc:docMk/>
            <pc:sldMk cId="2134680012" sldId="980"/>
            <ac:picMk id="8" creationId="{F1369F5A-C68D-4106-A27A-6A29CE9E91AB}"/>
          </ac:picMkLst>
        </pc:picChg>
        <pc:picChg chg="add mod modCrop">
          <ac:chgData name="Flittner, David E. (LARC-E303)" userId="346ff0de-595c-4b11-b593-3ba79138544d" providerId="ADAL" clId="{023B465C-5CD2-412C-B3A6-A3BE6C69BA18}" dt="2022-10-11T01:12:31.517" v="5116" actId="14100"/>
          <ac:picMkLst>
            <pc:docMk/>
            <pc:sldMk cId="2134680012" sldId="980"/>
            <ac:picMk id="9" creationId="{CE382AB1-8214-44C7-A20E-02D58027E2CC}"/>
          </ac:picMkLst>
        </pc:picChg>
        <pc:picChg chg="add del mod">
          <ac:chgData name="Flittner, David E. (LARC-E303)" userId="346ff0de-595c-4b11-b593-3ba79138544d" providerId="ADAL" clId="{023B465C-5CD2-412C-B3A6-A3BE6C69BA18}" dt="2022-10-11T01:10:38.969" v="5105" actId="478"/>
          <ac:picMkLst>
            <pc:docMk/>
            <pc:sldMk cId="2134680012" sldId="980"/>
            <ac:picMk id="10" creationId="{3B6F6C98-167F-4992-9FED-1D008732ACE1}"/>
          </ac:picMkLst>
        </pc:picChg>
        <pc:picChg chg="add mod modCrop">
          <ac:chgData name="Flittner, David E. (LARC-E303)" userId="346ff0de-595c-4b11-b593-3ba79138544d" providerId="ADAL" clId="{023B465C-5CD2-412C-B3A6-A3BE6C69BA18}" dt="2022-10-11T01:21:30.623" v="5248" actId="1076"/>
          <ac:picMkLst>
            <pc:docMk/>
            <pc:sldMk cId="2134680012" sldId="980"/>
            <ac:picMk id="12" creationId="{CB6DA2FA-EB54-4121-B1FD-F405591E8695}"/>
          </ac:picMkLst>
        </pc:picChg>
        <pc:cxnChg chg="add mod">
          <ac:chgData name="Flittner, David E. (LARC-E303)" userId="346ff0de-595c-4b11-b593-3ba79138544d" providerId="ADAL" clId="{023B465C-5CD2-412C-B3A6-A3BE6C69BA18}" dt="2022-10-11T01:19:20.832" v="5191" actId="1582"/>
          <ac:cxnSpMkLst>
            <pc:docMk/>
            <pc:sldMk cId="2134680012" sldId="980"/>
            <ac:cxnSpMk id="21" creationId="{CB9F1FD1-1E11-4462-8971-EC417398FC09}"/>
          </ac:cxnSpMkLst>
        </pc:cxnChg>
      </pc:sldChg>
      <pc:sldChg chg="addSp delSp modSp new mod">
        <pc:chgData name="Flittner, David E. (LARC-E303)" userId="346ff0de-595c-4b11-b593-3ba79138544d" providerId="ADAL" clId="{023B465C-5CD2-412C-B3A6-A3BE6C69BA18}" dt="2022-10-12T21:38:11.625" v="6169" actId="1076"/>
        <pc:sldMkLst>
          <pc:docMk/>
          <pc:sldMk cId="1596021069" sldId="981"/>
        </pc:sldMkLst>
        <pc:spChg chg="add del mod">
          <ac:chgData name="Flittner, David E. (LARC-E303)" userId="346ff0de-595c-4b11-b593-3ba79138544d" providerId="ADAL" clId="{023B465C-5CD2-412C-B3A6-A3BE6C69BA18}" dt="2022-09-30T13:54:55.628" v="3732" actId="20577"/>
          <ac:spMkLst>
            <pc:docMk/>
            <pc:sldMk cId="1596021069" sldId="981"/>
            <ac:spMk id="2" creationId="{1161F997-2BC7-44FB-855F-0B7059DF1B09}"/>
          </ac:spMkLst>
        </pc:spChg>
        <pc:spChg chg="mod">
          <ac:chgData name="Flittner, David E. (LARC-E303)" userId="346ff0de-595c-4b11-b593-3ba79138544d" providerId="ADAL" clId="{023B465C-5CD2-412C-B3A6-A3BE6C69BA18}" dt="2022-09-28T19:08:33.315" v="2526" actId="20577"/>
          <ac:spMkLst>
            <pc:docMk/>
            <pc:sldMk cId="1596021069" sldId="981"/>
            <ac:spMk id="3" creationId="{153D80EB-FF2D-4361-ADB7-08373CA0A8E5}"/>
          </ac:spMkLst>
        </pc:spChg>
        <pc:spChg chg="add mod">
          <ac:chgData name="Flittner, David E. (LARC-E303)" userId="346ff0de-595c-4b11-b593-3ba79138544d" providerId="ADAL" clId="{023B465C-5CD2-412C-B3A6-A3BE6C69BA18}" dt="2022-10-12T21:38:11.625" v="6169" actId="1076"/>
          <ac:spMkLst>
            <pc:docMk/>
            <pc:sldMk cId="1596021069" sldId="981"/>
            <ac:spMk id="5" creationId="{92DF4C18-AF54-4926-952B-F8CEAE56AAA6}"/>
          </ac:spMkLst>
        </pc:spChg>
        <pc:spChg chg="add mod">
          <ac:chgData name="Flittner, David E. (LARC-E303)" userId="346ff0de-595c-4b11-b593-3ba79138544d" providerId="ADAL" clId="{023B465C-5CD2-412C-B3A6-A3BE6C69BA18}" dt="2022-10-12T21:37:39.203" v="6164" actId="1076"/>
          <ac:spMkLst>
            <pc:docMk/>
            <pc:sldMk cId="1596021069" sldId="981"/>
            <ac:spMk id="8" creationId="{FE8F218C-9F46-486F-8222-D6678637FB73}"/>
          </ac:spMkLst>
        </pc:spChg>
        <pc:picChg chg="add mod ord">
          <ac:chgData name="Flittner, David E. (LARC-E303)" userId="346ff0de-595c-4b11-b593-3ba79138544d" providerId="ADAL" clId="{023B465C-5CD2-412C-B3A6-A3BE6C69BA18}" dt="2022-10-12T21:37:34.952" v="6163" actId="167"/>
          <ac:picMkLst>
            <pc:docMk/>
            <pc:sldMk cId="1596021069" sldId="981"/>
            <ac:picMk id="6" creationId="{1AA78B8C-56EA-4D55-A4AB-57171A74F840}"/>
          </ac:picMkLst>
        </pc:picChg>
        <pc:picChg chg="add mod ord">
          <ac:chgData name="Flittner, David E. (LARC-E303)" userId="346ff0de-595c-4b11-b593-3ba79138544d" providerId="ADAL" clId="{023B465C-5CD2-412C-B3A6-A3BE6C69BA18}" dt="2022-10-12T21:38:06.966" v="6168" actId="167"/>
          <ac:picMkLst>
            <pc:docMk/>
            <pc:sldMk cId="1596021069" sldId="981"/>
            <ac:picMk id="7" creationId="{E8ED43D3-4C08-4BE5-8B7F-26E6BCF19560}"/>
          </ac:picMkLst>
        </pc:picChg>
        <pc:picChg chg="add del mod">
          <ac:chgData name="Flittner, David E. (LARC-E303)" userId="346ff0de-595c-4b11-b593-3ba79138544d" providerId="ADAL" clId="{023B465C-5CD2-412C-B3A6-A3BE6C69BA18}" dt="2022-09-28T19:09:06.716" v="2530"/>
          <ac:picMkLst>
            <pc:docMk/>
            <pc:sldMk cId="1596021069" sldId="981"/>
            <ac:picMk id="1026" creationId="{8AABB759-45F2-4C85-A955-1BA02C6F16EA}"/>
          </ac:picMkLst>
        </pc:picChg>
        <pc:picChg chg="add del mod">
          <ac:chgData name="Flittner, David E. (LARC-E303)" userId="346ff0de-595c-4b11-b593-3ba79138544d" providerId="ADAL" clId="{023B465C-5CD2-412C-B3A6-A3BE6C69BA18}" dt="2022-10-12T21:37:20.219" v="6159" actId="478"/>
          <ac:picMkLst>
            <pc:docMk/>
            <pc:sldMk cId="1596021069" sldId="981"/>
            <ac:picMk id="1028" creationId="{77583294-7EE9-4FE3-AFFF-2F9FDEC09078}"/>
          </ac:picMkLst>
        </pc:picChg>
      </pc:sldChg>
      <pc:sldChg chg="addSp delSp modSp new mod">
        <pc:chgData name="Flittner, David E. (LARC-E303)" userId="346ff0de-595c-4b11-b593-3ba79138544d" providerId="ADAL" clId="{023B465C-5CD2-412C-B3A6-A3BE6C69BA18}" dt="2022-10-13T03:44:59.378" v="6431" actId="478"/>
        <pc:sldMkLst>
          <pc:docMk/>
          <pc:sldMk cId="2887996198" sldId="982"/>
        </pc:sldMkLst>
        <pc:spChg chg="mod">
          <ac:chgData name="Flittner, David E. (LARC-E303)" userId="346ff0de-595c-4b11-b593-3ba79138544d" providerId="ADAL" clId="{023B465C-5CD2-412C-B3A6-A3BE6C69BA18}" dt="2022-10-12T21:28:03.803" v="6068" actId="6549"/>
          <ac:spMkLst>
            <pc:docMk/>
            <pc:sldMk cId="2887996198" sldId="982"/>
            <ac:spMk id="2" creationId="{3E5EE781-E1D0-402E-ABBE-BF4D7483BB18}"/>
          </ac:spMkLst>
        </pc:spChg>
        <pc:spChg chg="mod">
          <ac:chgData name="Flittner, David E. (LARC-E303)" userId="346ff0de-595c-4b11-b593-3ba79138544d" providerId="ADAL" clId="{023B465C-5CD2-412C-B3A6-A3BE6C69BA18}" dt="2022-09-30T14:04:24.781" v="3750" actId="20577"/>
          <ac:spMkLst>
            <pc:docMk/>
            <pc:sldMk cId="2887996198" sldId="982"/>
            <ac:spMk id="3" creationId="{4CACB1C6-6D8C-4CE4-8DBD-48DF035C1E05}"/>
          </ac:spMkLst>
        </pc:spChg>
        <pc:spChg chg="add mod">
          <ac:chgData name="Flittner, David E. (LARC-E303)" userId="346ff0de-595c-4b11-b593-3ba79138544d" providerId="ADAL" clId="{023B465C-5CD2-412C-B3A6-A3BE6C69BA18}" dt="2022-10-12T21:25:29.393" v="6028" actId="20577"/>
          <ac:spMkLst>
            <pc:docMk/>
            <pc:sldMk cId="2887996198" sldId="982"/>
            <ac:spMk id="7" creationId="{7DA868A7-9DD2-43CA-AF65-1A67917D2D3F}"/>
          </ac:spMkLst>
        </pc:spChg>
        <pc:picChg chg="add mod">
          <ac:chgData name="Flittner, David E. (LARC-E303)" userId="346ff0de-595c-4b11-b593-3ba79138544d" providerId="ADAL" clId="{023B465C-5CD2-412C-B3A6-A3BE6C69BA18}" dt="2022-10-13T03:42:27.720" v="6422" actId="1076"/>
          <ac:picMkLst>
            <pc:docMk/>
            <pc:sldMk cId="2887996198" sldId="982"/>
            <ac:picMk id="6" creationId="{726B33DB-8038-4B24-883A-E3F4106E0575}"/>
          </ac:picMkLst>
        </pc:picChg>
        <pc:picChg chg="add del mod">
          <ac:chgData name="Flittner, David E. (LARC-E303)" userId="346ff0de-595c-4b11-b593-3ba79138544d" providerId="ADAL" clId="{023B465C-5CD2-412C-B3A6-A3BE6C69BA18}" dt="2022-10-13T03:44:59.378" v="6431" actId="478"/>
          <ac:picMkLst>
            <pc:docMk/>
            <pc:sldMk cId="2887996198" sldId="982"/>
            <ac:picMk id="8" creationId="{E1E4F14F-68F4-4107-B300-D3A0E932E94B}"/>
          </ac:picMkLst>
        </pc:picChg>
        <pc:picChg chg="add mod">
          <ac:chgData name="Flittner, David E. (LARC-E303)" userId="346ff0de-595c-4b11-b593-3ba79138544d" providerId="ADAL" clId="{023B465C-5CD2-412C-B3A6-A3BE6C69BA18}" dt="2022-10-13T03:44:50.673" v="6430" actId="14100"/>
          <ac:picMkLst>
            <pc:docMk/>
            <pc:sldMk cId="2887996198" sldId="982"/>
            <ac:picMk id="10" creationId="{49E5788A-ABCF-43EC-8415-6D538D0C405C}"/>
          </ac:picMkLst>
        </pc:picChg>
      </pc:sldChg>
      <pc:sldChg chg="new del">
        <pc:chgData name="Flittner, David E. (LARC-E303)" userId="346ff0de-595c-4b11-b593-3ba79138544d" providerId="ADAL" clId="{023B465C-5CD2-412C-B3A6-A3BE6C69BA18}" dt="2022-09-28T19:55:08.580" v="2977" actId="47"/>
        <pc:sldMkLst>
          <pc:docMk/>
          <pc:sldMk cId="3201451771" sldId="982"/>
        </pc:sldMkLst>
      </pc:sldChg>
      <pc:sldChg chg="addSp delSp modSp new del">
        <pc:chgData name="Flittner, David E. (LARC-E303)" userId="346ff0de-595c-4b11-b593-3ba79138544d" providerId="ADAL" clId="{023B465C-5CD2-412C-B3A6-A3BE6C69BA18}" dt="2022-09-28T19:53:35.184" v="2964" actId="2696"/>
        <pc:sldMkLst>
          <pc:docMk/>
          <pc:sldMk cId="3923397757" sldId="982"/>
        </pc:sldMkLst>
        <pc:spChg chg="del">
          <ac:chgData name="Flittner, David E. (LARC-E303)" userId="346ff0de-595c-4b11-b593-3ba79138544d" providerId="ADAL" clId="{023B465C-5CD2-412C-B3A6-A3BE6C69BA18}" dt="2022-09-28T19:53:02.250" v="2963"/>
          <ac:spMkLst>
            <pc:docMk/>
            <pc:sldMk cId="3923397757" sldId="982"/>
            <ac:spMk id="2" creationId="{75D97404-A33E-4995-977D-20775D6C5DD5}"/>
          </ac:spMkLst>
        </pc:spChg>
        <pc:picChg chg="add mod">
          <ac:chgData name="Flittner, David E. (LARC-E303)" userId="346ff0de-595c-4b11-b593-3ba79138544d" providerId="ADAL" clId="{023B465C-5CD2-412C-B3A6-A3BE6C69BA18}" dt="2022-09-28T19:53:02.250" v="2963"/>
          <ac:picMkLst>
            <pc:docMk/>
            <pc:sldMk cId="3923397757" sldId="982"/>
            <ac:picMk id="4" creationId="{3F33232B-C178-47BF-81DC-049BA2D6CA82}"/>
          </ac:picMkLst>
        </pc:picChg>
      </pc:sldChg>
      <pc:sldChg chg="modSp new del mod">
        <pc:chgData name="Flittner, David E. (LARC-E303)" userId="346ff0de-595c-4b11-b593-3ba79138544d" providerId="ADAL" clId="{023B465C-5CD2-412C-B3A6-A3BE6C69BA18}" dt="2022-10-12T21:13:13.853" v="6027" actId="47"/>
        <pc:sldMkLst>
          <pc:docMk/>
          <pc:sldMk cId="1823976650" sldId="983"/>
        </pc:sldMkLst>
        <pc:spChg chg="mod">
          <ac:chgData name="Flittner, David E. (LARC-E303)" userId="346ff0de-595c-4b11-b593-3ba79138544d" providerId="ADAL" clId="{023B465C-5CD2-412C-B3A6-A3BE6C69BA18}" dt="2022-10-10T16:33:55.462" v="5027" actId="20577"/>
          <ac:spMkLst>
            <pc:docMk/>
            <pc:sldMk cId="1823976650" sldId="983"/>
            <ac:spMk id="3" creationId="{366062B3-D07C-4E84-A91A-4A8A72B0AA4F}"/>
          </ac:spMkLst>
        </pc:spChg>
      </pc:sldChg>
      <pc:sldChg chg="new del">
        <pc:chgData name="Flittner, David E. (LARC-E303)" userId="346ff0de-595c-4b11-b593-3ba79138544d" providerId="ADAL" clId="{023B465C-5CD2-412C-B3A6-A3BE6C69BA18}" dt="2022-09-28T19:55:10.070" v="2978" actId="47"/>
        <pc:sldMkLst>
          <pc:docMk/>
          <pc:sldMk cId="1905346041" sldId="983"/>
        </pc:sldMkLst>
      </pc:sldChg>
      <pc:sldChg chg="modSp new mod">
        <pc:chgData name="Flittner, David E. (LARC-E303)" userId="346ff0de-595c-4b11-b593-3ba79138544d" providerId="ADAL" clId="{023B465C-5CD2-412C-B3A6-A3BE6C69BA18}" dt="2022-10-13T03:10:17.857" v="6382" actId="20577"/>
        <pc:sldMkLst>
          <pc:docMk/>
          <pc:sldMk cId="4288412760" sldId="984"/>
        </pc:sldMkLst>
        <pc:spChg chg="mod">
          <ac:chgData name="Flittner, David E. (LARC-E303)" userId="346ff0de-595c-4b11-b593-3ba79138544d" providerId="ADAL" clId="{023B465C-5CD2-412C-B3A6-A3BE6C69BA18}" dt="2022-10-13T03:10:17.857" v="6382" actId="20577"/>
          <ac:spMkLst>
            <pc:docMk/>
            <pc:sldMk cId="4288412760" sldId="984"/>
            <ac:spMk id="2" creationId="{252AADBE-6BF2-45EE-B1AF-B702E056C294}"/>
          </ac:spMkLst>
        </pc:spChg>
        <pc:spChg chg="mod">
          <ac:chgData name="Flittner, David E. (LARC-E303)" userId="346ff0de-595c-4b11-b593-3ba79138544d" providerId="ADAL" clId="{023B465C-5CD2-412C-B3A6-A3BE6C69BA18}" dt="2022-10-12T20:56:48.766" v="5379" actId="20577"/>
          <ac:spMkLst>
            <pc:docMk/>
            <pc:sldMk cId="4288412760" sldId="984"/>
            <ac:spMk id="3" creationId="{7EE8589D-9274-4E1A-A49A-14540DA309AB}"/>
          </ac:spMkLst>
        </pc:spChg>
      </pc:sldChg>
      <pc:sldChg chg="addSp delSp modSp new mod ord">
        <pc:chgData name="Flittner, David E. (LARC-E303)" userId="346ff0de-595c-4b11-b593-3ba79138544d" providerId="ADAL" clId="{023B465C-5CD2-412C-B3A6-A3BE6C69BA18}" dt="2022-10-13T03:28:46.336" v="6409"/>
        <pc:sldMkLst>
          <pc:docMk/>
          <pc:sldMk cId="3496772514" sldId="985"/>
        </pc:sldMkLst>
        <pc:spChg chg="del">
          <ac:chgData name="Flittner, David E. (LARC-E303)" userId="346ff0de-595c-4b11-b593-3ba79138544d" providerId="ADAL" clId="{023B465C-5CD2-412C-B3A6-A3BE6C69BA18}" dt="2022-10-13T03:13:18.453" v="6384"/>
          <ac:spMkLst>
            <pc:docMk/>
            <pc:sldMk cId="3496772514" sldId="985"/>
            <ac:spMk id="2" creationId="{F986BE37-F177-436D-B4C9-DCE291CC39CE}"/>
          </ac:spMkLst>
        </pc:spChg>
        <pc:spChg chg="mod">
          <ac:chgData name="Flittner, David E. (LARC-E303)" userId="346ff0de-595c-4b11-b593-3ba79138544d" providerId="ADAL" clId="{023B465C-5CD2-412C-B3A6-A3BE6C69BA18}" dt="2022-10-13T03:27:25.894" v="6403" actId="20577"/>
          <ac:spMkLst>
            <pc:docMk/>
            <pc:sldMk cId="3496772514" sldId="985"/>
            <ac:spMk id="3" creationId="{3881FC16-F638-47F2-AB58-56D62A893366}"/>
          </ac:spMkLst>
        </pc:spChg>
        <pc:spChg chg="add mod">
          <ac:chgData name="Flittner, David E. (LARC-E303)" userId="346ff0de-595c-4b11-b593-3ba79138544d" providerId="ADAL" clId="{023B465C-5CD2-412C-B3A6-A3BE6C69BA18}" dt="2022-10-13T03:28:29.119" v="6407" actId="1076"/>
          <ac:spMkLst>
            <pc:docMk/>
            <pc:sldMk cId="3496772514" sldId="985"/>
            <ac:spMk id="7" creationId="{31639F55-DCCC-4890-B779-8BF5A03534E6}"/>
          </ac:spMkLst>
        </pc:spChg>
        <pc:picChg chg="add mod">
          <ac:chgData name="Flittner, David E. (LARC-E303)" userId="346ff0de-595c-4b11-b593-3ba79138544d" providerId="ADAL" clId="{023B465C-5CD2-412C-B3A6-A3BE6C69BA18}" dt="2022-10-13T03:27:14.647" v="6392" actId="1076"/>
          <ac:picMkLst>
            <pc:docMk/>
            <pc:sldMk cId="3496772514" sldId="985"/>
            <ac:picMk id="6" creationId="{91F3A6C6-3714-4EBC-B03D-EDB93BCA8095}"/>
          </ac:picMkLst>
        </pc:picChg>
        <pc:picChg chg="add mod">
          <ac:chgData name="Flittner, David E. (LARC-E303)" userId="346ff0de-595c-4b11-b593-3ba79138544d" providerId="ADAL" clId="{023B465C-5CD2-412C-B3A6-A3BE6C69BA18}" dt="2022-10-13T03:27:16.648" v="6393" actId="1076"/>
          <ac:picMkLst>
            <pc:docMk/>
            <pc:sldMk cId="3496772514" sldId="985"/>
            <ac:picMk id="1026" creationId="{0028EF78-9DC8-45DB-89C3-22E014FCAEFC}"/>
          </ac:picMkLst>
        </pc:picChg>
      </pc:sldChg>
      <pc:sldMasterChg chg="delSldLayout">
        <pc:chgData name="Flittner, David E. (LARC-E303)" userId="346ff0de-595c-4b11-b593-3ba79138544d" providerId="ADAL" clId="{023B465C-5CD2-412C-B3A6-A3BE6C69BA18}" dt="2022-09-28T19:55:08.580" v="2977" actId="47"/>
        <pc:sldMasterMkLst>
          <pc:docMk/>
          <pc:sldMasterMk cId="3008957634" sldId="2147483663"/>
        </pc:sldMasterMkLst>
        <pc:sldLayoutChg chg="del">
          <pc:chgData name="Flittner, David E. (LARC-E303)" userId="346ff0de-595c-4b11-b593-3ba79138544d" providerId="ADAL" clId="{023B465C-5CD2-412C-B3A6-A3BE6C69BA18}" dt="2022-09-28T19:55:08.580" v="2977" actId="47"/>
          <pc:sldLayoutMkLst>
            <pc:docMk/>
            <pc:sldMasterMk cId="3008957634" sldId="2147483663"/>
            <pc:sldLayoutMk cId="242130340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19289-A09D-4AE4-86BD-3A3099D5ABB9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B7512-93DB-4515-8018-4F23CAB73B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9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the instrument in the Space Walk photo.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8C42F-44B2-4847-8167-E8213BAAFA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support from</a:t>
            </a:r>
            <a:r>
              <a:rPr lang="en-US" baseline="0" dirty="0"/>
              <a:t> HQ, LaRC, ISS Program and Payload Operations I? Center (MSFC) operated throughout COVID-19 era with no reduction in data efficiency or health risks to SAGE personnel.</a:t>
            </a:r>
            <a:endParaRPr lang="en-US" dirty="0"/>
          </a:p>
          <a:p>
            <a:endParaRPr lang="en-US" dirty="0"/>
          </a:p>
          <a:p>
            <a:r>
              <a:rPr lang="en-US" dirty="0"/>
              <a:t>Occultation collection</a:t>
            </a:r>
            <a:r>
              <a:rPr lang="en-US" baseline="0" dirty="0"/>
              <a:t> efficiency is 87% for solar and 53% for lunar.  The overall success rate is 83% vs. a requirement of 75%.  For the lunar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B7512-93DB-4515-8018-4F23CAB73B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B7512-93DB-4515-8018-4F23CAB73B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8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143001"/>
            <a:ext cx="11988800" cy="53498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243484" y="6627813"/>
            <a:ext cx="2844800" cy="2286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100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628995" y="196749"/>
            <a:ext cx="8905880" cy="64633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90500" y="6627813"/>
            <a:ext cx="2844800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October 13, 2022</a:t>
            </a:r>
          </a:p>
        </p:txBody>
      </p:sp>
    </p:spTree>
    <p:extLst>
      <p:ext uri="{BB962C8B-B14F-4D97-AF65-F5344CB8AC3E}">
        <p14:creationId xmlns:p14="http://schemas.microsoft.com/office/powerpoint/2010/main" val="48087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44665-0579-4EC4-9042-05E0E5D08F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4BF0E-0046-461D-A74E-B1E374E9E6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7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629400"/>
            <a:ext cx="28448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612905" y="160339"/>
            <a:ext cx="905510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053842" y="146053"/>
            <a:ext cx="1057724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612905" y="979489"/>
            <a:ext cx="9055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0271" y="160340"/>
            <a:ext cx="906795" cy="93700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905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October 13, 2022</a:t>
            </a:r>
          </a:p>
        </p:txBody>
      </p:sp>
    </p:spTree>
    <p:extLst>
      <p:ext uri="{BB962C8B-B14F-4D97-AF65-F5344CB8AC3E}">
        <p14:creationId xmlns:p14="http://schemas.microsoft.com/office/powerpoint/2010/main" val="157799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178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4665-0579-4EC4-9042-05E0E5D08F24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BF0E-0046-461D-A74E-B1E374E9E6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age.nasa.gov/missions/about-sage-iii-on-is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mt.copernicus.org/preprints/amt-2022-222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age.nasa.gov/wp/wp-content/uploads/2022/09/SAGE_III_ISS_Publications_List_916202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tis.nas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search.earthdata.nasa.gov/search?q=SAGE%20III/I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age.nasa.gov/valid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5215944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n w="19050">
                  <a:solidFill>
                    <a:schemeClr val="tx1"/>
                  </a:solidFill>
                </a:ln>
              </a:rPr>
              <a:t>Stratospheric Aerosol and Gas Experiment III/ISS – Mission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8" y="3989943"/>
            <a:ext cx="4995862" cy="2387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David Flittner, 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SAGE III/ISS Mission Team 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&amp; SAGE III/ISS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13 October 2022</a:t>
            </a:r>
          </a:p>
          <a:p>
            <a:r>
              <a:rPr lang="en-US" sz="28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sage.nasa.gov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82" y="6488668"/>
            <a:ext cx="65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Credit: NASA Astronaut Ricky Arnold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28ABFE-6CB9-448A-B92D-3D4057A78014}"/>
              </a:ext>
            </a:extLst>
          </p:cNvPr>
          <p:cNvSpPr/>
          <p:nvPr/>
        </p:nvSpPr>
        <p:spPr>
          <a:xfrm>
            <a:off x="6096000" y="3429000"/>
            <a:ext cx="1304925" cy="118586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07CAB7-D940-4127-8D2B-AE3E07D3D3F4}"/>
              </a:ext>
            </a:extLst>
          </p:cNvPr>
          <p:cNvCxnSpPr/>
          <p:nvPr/>
        </p:nvCxnSpPr>
        <p:spPr>
          <a:xfrm flipV="1">
            <a:off x="4829176" y="4429125"/>
            <a:ext cx="1423987" cy="8572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0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02D6D8-4C26-4B97-8C31-B37E8FB5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driver in latency of SAGE III/ISS public science products is availability of meteorological inputs – currently MERRA2</a:t>
            </a:r>
          </a:p>
          <a:p>
            <a:r>
              <a:rPr lang="en-US" dirty="0"/>
              <a:t>To be in-tune with current instrument/algorithm performance the Mission does process daily downlinks with GEOS for internal use</a:t>
            </a:r>
          </a:p>
          <a:p>
            <a:r>
              <a:rPr lang="en-US" dirty="0"/>
              <a:t>Algorithm/processing team briefly examined influence of met. data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4D1537-85C4-4B74-8DE7-9F2FD4AD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vs. Expedited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4C4C-2694-41B4-9FBF-680534CF1B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</p:spTree>
    <p:extLst>
      <p:ext uri="{BB962C8B-B14F-4D97-AF65-F5344CB8AC3E}">
        <p14:creationId xmlns:p14="http://schemas.microsoft.com/office/powerpoint/2010/main" val="196041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3F56C-C750-4922-8039-49399561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MERRA vs GEOS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902D4-8850-4D90-AEF1-B9CBFD4C18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13, 2022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160FA-EFB8-4457-85E8-8203FB04B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7245" y="1108891"/>
            <a:ext cx="2905125" cy="363565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9E18CE-2BB3-4357-A1D9-A6B69AAE3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881" y="1108891"/>
            <a:ext cx="2915264" cy="3635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6FC2BF-7B37-4EA3-841B-7D08B575F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0" y="3840247"/>
            <a:ext cx="6273735" cy="2787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B8BDB-BA61-4ED6-ABE7-6C7BC429D3FC}"/>
              </a:ext>
            </a:extLst>
          </p:cNvPr>
          <p:cNvSpPr txBox="1"/>
          <p:nvPr/>
        </p:nvSpPr>
        <p:spPr>
          <a:xfrm>
            <a:off x="183930" y="1107636"/>
            <a:ext cx="626716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On average, SAGE III/ISS products are similar when using MERRA vs. GEOS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Uncertainties are ~ 0.5% lower with MERRA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Mission is developing public webpage providing browse images for ‘expedited’ (aka GEOS) products, and more in D. Mangosing presentation tomorrow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6B99E-D12A-41D6-8734-6BF419A4AC67}"/>
              </a:ext>
            </a:extLst>
          </p:cNvPr>
          <p:cNvSpPr txBox="1"/>
          <p:nvPr/>
        </p:nvSpPr>
        <p:spPr>
          <a:xfrm>
            <a:off x="8147055" y="5133975"/>
            <a:ext cx="290512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/>
              <a:t>698 events between 2021090201SR and 2021093046SS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50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66CF4A-417B-4B85-AE1C-1FA12B6EB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3 Cloud Filter</a:t>
            </a:r>
          </a:p>
          <a:p>
            <a:pPr lvl="1"/>
            <a:r>
              <a:rPr lang="en-US" dirty="0"/>
              <a:t>Using aerosol extinction coefficient profiles to identify altitudes possibly contaminated by clouds on an event-by-event basis</a:t>
            </a:r>
          </a:p>
          <a:p>
            <a:pPr lvl="1"/>
            <a:r>
              <a:rPr lang="en-US" dirty="0"/>
              <a:t>Approach is documented in </a:t>
            </a:r>
            <a:r>
              <a:rPr lang="en-US" dirty="0">
                <a:hlinkClick r:id="rId2"/>
              </a:rPr>
              <a:t>M. Kovilakam et al.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2022) “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SAGE III/ISS aerosol/cloud categorization and its impact on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GloSSAC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”</a:t>
            </a:r>
            <a:endParaRPr lang="en-US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Release is expected later this year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Released on monthly cadence (same as current products)</a:t>
            </a:r>
          </a:p>
          <a:p>
            <a:r>
              <a:rPr lang="en-US" dirty="0">
                <a:sym typeface="Wingdings" panose="05000000000000000000" pitchFamily="2" charset="2"/>
              </a:rPr>
              <a:t>v5.3 Level 1 &amp; 2 - Manion</a:t>
            </a:r>
            <a:endParaRPr lang="en-US" dirty="0"/>
          </a:p>
          <a:p>
            <a:r>
              <a:rPr lang="en-US" dirty="0"/>
              <a:t>Gather single event granules into a “monthly” file (</a:t>
            </a:r>
            <a:r>
              <a:rPr lang="en-US" dirty="0" err="1"/>
              <a:t>netcdf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Same content as single event files, but for ~ month</a:t>
            </a:r>
          </a:p>
          <a:p>
            <a:pPr lvl="2"/>
            <a:r>
              <a:rPr lang="en-US" dirty="0"/>
              <a:t>Last day of previous month thru next to last day of current month</a:t>
            </a:r>
          </a:p>
          <a:p>
            <a:pPr lvl="1"/>
            <a:r>
              <a:rPr lang="en-US" dirty="0"/>
              <a:t>Available via Atmospheric Science Data Center (DAAC)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7D511-D381-41E5-BBF7-681B82CB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Files/Products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CA428-E77A-47C6-9D4A-83A6E476D1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</p:spTree>
    <p:extLst>
      <p:ext uri="{BB962C8B-B14F-4D97-AF65-F5344CB8AC3E}">
        <p14:creationId xmlns:p14="http://schemas.microsoft.com/office/powerpoint/2010/main" val="246691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EE781-E1D0-402E-ABBE-BF4D7483B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Maturity of Limb L1 product greatly improved this summer by Emma McIntyre (Columbia U.)</a:t>
            </a:r>
          </a:p>
          <a:p>
            <a:pPr lvl="1"/>
            <a:r>
              <a:rPr lang="en-US" dirty="0"/>
              <a:t>Correction for dual ISS attitude solutions</a:t>
            </a:r>
          </a:p>
          <a:p>
            <a:pPr lvl="1"/>
            <a:r>
              <a:rPr lang="en-US" dirty="0"/>
              <a:t>Ephemeris interpolation – flag</a:t>
            </a:r>
          </a:p>
          <a:p>
            <a:pPr lvl="1"/>
            <a:r>
              <a:rPr lang="en-US" dirty="0"/>
              <a:t>Processing meta-data</a:t>
            </a:r>
          </a:p>
          <a:p>
            <a:pPr lvl="1"/>
            <a:r>
              <a:rPr lang="en-US" dirty="0"/>
              <a:t>RSAS attitude estimate w/ std. atmosphere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CB1C6-6D8C-4CE4-8DBD-48DF035C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Limb Scatter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35E66-854D-4677-8AB3-418D5DBE39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13,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B33DB-8038-4B24-883A-E3F4106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848" y="1607436"/>
            <a:ext cx="4554724" cy="3517259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DA868A7-9DD2-43CA-AF65-1A67917D2D3F}"/>
              </a:ext>
            </a:extLst>
          </p:cNvPr>
          <p:cNvSpPr txBox="1">
            <a:spLocks/>
          </p:cNvSpPr>
          <p:nvPr/>
        </p:nvSpPr>
        <p:spPr>
          <a:xfrm>
            <a:off x="101600" y="3817938"/>
            <a:ext cx="7152420" cy="2546967"/>
          </a:xfrm>
          <a:prstGeom prst="rect">
            <a:avLst/>
          </a:prstGeom>
        </p:spPr>
        <p:txBody>
          <a:bodyPr/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8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742913" indent="-2857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1142942" indent="-228589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600120" indent="-228589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2057298" indent="-2285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Correlate RSAS correction with Off-nadir angle from Disturbance Monitor Package</a:t>
            </a:r>
          </a:p>
          <a:p>
            <a:pPr lvl="1"/>
            <a:r>
              <a:rPr lang="en-US" dirty="0"/>
              <a:t>Disturbance Flag derived from recent solar occultation work</a:t>
            </a:r>
          </a:p>
          <a:p>
            <a:pPr lvl="1"/>
            <a:r>
              <a:rPr lang="en-US" dirty="0"/>
              <a:t>Multi-wavelength stray light estimate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5788A-ABCF-43EC-8415-6D538D0C4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390" y="4348412"/>
            <a:ext cx="3400086" cy="2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9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155960-C44B-4132-A346-6D51C833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Letter requesting participation in SR23 ~ Dec22</a:t>
            </a:r>
          </a:p>
          <a:p>
            <a:r>
              <a:rPr lang="en-US" b="0" dirty="0"/>
              <a:t>Proposals due early Mar23</a:t>
            </a:r>
            <a:endParaRPr lang="en-US" b="0" dirty="0">
              <a:hlinkClick r:id="rId2"/>
            </a:endParaRPr>
          </a:p>
          <a:p>
            <a:r>
              <a:rPr lang="en-US" b="0" dirty="0"/>
              <a:t>ROSES Science Team can help by making sure the mission is aware of research results utilizing SAGE III/ISS data products</a:t>
            </a:r>
          </a:p>
          <a:p>
            <a:r>
              <a:rPr lang="en-US" b="0" dirty="0"/>
              <a:t>Missions tally of published articles is:</a:t>
            </a:r>
            <a:endParaRPr lang="en-US" b="0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Microsoft Word - SAGE_III_ISS_Publications_List_9162022.docx (nasa.gov)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20062-826C-40A1-A10D-93C87456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Senior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29319-EB66-41C5-A653-C06F24C861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9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B3A4E-E950-49D8-B05F-2A019611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679" y="1024493"/>
            <a:ext cx="5827756" cy="58277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ED3C6F-4ED8-4919-B664-7CC52239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Ozone Hole &amp; SAGE III/ISS –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3DCC-C37D-4598-8862-BA86C5E86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C9F7E-F0A0-403F-94B0-66C63B61076F}"/>
              </a:ext>
            </a:extLst>
          </p:cNvPr>
          <p:cNvSpPr txBox="1"/>
          <p:nvPr/>
        </p:nvSpPr>
        <p:spPr>
          <a:xfrm>
            <a:off x="7572756" y="982402"/>
            <a:ext cx="2700303" cy="748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33" dirty="0"/>
              <a:t>07 October 2022</a:t>
            </a:r>
          </a:p>
          <a:p>
            <a:pPr algn="ctr"/>
            <a:r>
              <a:rPr lang="en-US" sz="2133" dirty="0"/>
              <a:t>TOTAL OZONE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2C9DA-A3BC-434D-8841-2790D4CA358F}"/>
              </a:ext>
            </a:extLst>
          </p:cNvPr>
          <p:cNvSpPr txBox="1"/>
          <p:nvPr/>
        </p:nvSpPr>
        <p:spPr>
          <a:xfrm>
            <a:off x="9971760" y="6359458"/>
            <a:ext cx="208166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ozonewatch.gsfc.nasa.gov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54EA3-AAC7-42A8-BA45-4D9393E2B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71" t="41237" r="37358" b="44869"/>
          <a:stretch/>
        </p:blipFill>
        <p:spPr>
          <a:xfrm>
            <a:off x="6881694" y="6227653"/>
            <a:ext cx="1689101" cy="540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99A7A-2015-4B8F-9CED-050C6F48AEF7}"/>
              </a:ext>
            </a:extLst>
          </p:cNvPr>
          <p:cNvSpPr txBox="1"/>
          <p:nvPr/>
        </p:nvSpPr>
        <p:spPr>
          <a:xfrm>
            <a:off x="10805912" y="1757352"/>
            <a:ext cx="139370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Prime Meridian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8584D8-497C-40DD-86CF-3F2EF3F0C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038"/>
            <a:ext cx="6335679" cy="5173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60E99E-5535-463C-9D0B-463C1191E7D8}"/>
              </a:ext>
            </a:extLst>
          </p:cNvPr>
          <p:cNvSpPr txBox="1"/>
          <p:nvPr/>
        </p:nvSpPr>
        <p:spPr>
          <a:xfrm>
            <a:off x="1865446" y="1066959"/>
            <a:ext cx="206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SAGE III/ISS @ 60S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686A57-DE77-46CD-AEFD-9D4806EC52CE}"/>
              </a:ext>
            </a:extLst>
          </p:cNvPr>
          <p:cNvCxnSpPr/>
          <p:nvPr/>
        </p:nvCxnSpPr>
        <p:spPr>
          <a:xfrm flipV="1">
            <a:off x="3372465" y="3205316"/>
            <a:ext cx="7295535" cy="1189703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DBFE231-43ED-4A64-88C7-9D6D6CF45969}"/>
              </a:ext>
            </a:extLst>
          </p:cNvPr>
          <p:cNvSpPr/>
          <p:nvPr/>
        </p:nvSpPr>
        <p:spPr>
          <a:xfrm>
            <a:off x="2646926" y="1660170"/>
            <a:ext cx="776748" cy="4398692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6A38E3-92CD-4782-8B52-344F2E5E5A70}"/>
              </a:ext>
            </a:extLst>
          </p:cNvPr>
          <p:cNvCxnSpPr/>
          <p:nvPr/>
        </p:nvCxnSpPr>
        <p:spPr>
          <a:xfrm>
            <a:off x="4621161" y="4463845"/>
            <a:ext cx="5771536" cy="141584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221F98D-A42F-44F5-B0AB-8D041F175A6B}"/>
              </a:ext>
            </a:extLst>
          </p:cNvPr>
          <p:cNvSpPr txBox="1"/>
          <p:nvPr/>
        </p:nvSpPr>
        <p:spPr>
          <a:xfrm>
            <a:off x="5178922" y="1006194"/>
            <a:ext cx="88375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Ozone [#/cc]</a:t>
            </a:r>
          </a:p>
        </p:txBody>
      </p:sp>
    </p:spTree>
    <p:extLst>
      <p:ext uri="{BB962C8B-B14F-4D97-AF65-F5344CB8AC3E}">
        <p14:creationId xmlns:p14="http://schemas.microsoft.com/office/powerpoint/2010/main" val="274926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599" y="1143001"/>
            <a:ext cx="6890871" cy="5285934"/>
          </a:xfrm>
        </p:spPr>
        <p:txBody>
          <a:bodyPr/>
          <a:lstStyle/>
          <a:p>
            <a:r>
              <a:rPr lang="en-US" sz="2000" dirty="0"/>
              <a:t>SAGE produces high vertical resolution profiles of aerosols, ozone, water vapor, and other trace gases in the stratosphere and upper troposphere using the very stable occultation technique</a:t>
            </a:r>
          </a:p>
          <a:p>
            <a:r>
              <a:rPr lang="en-US" sz="2000" dirty="0"/>
              <a:t>Core element of WMO International Ozone Assessment and WCRP SPARC</a:t>
            </a:r>
          </a:p>
          <a:p>
            <a:r>
              <a:rPr lang="en-US" sz="2000" dirty="0"/>
              <a:t>Acquired &gt;50k occultation events June 2017 - October 2022</a:t>
            </a:r>
          </a:p>
          <a:p>
            <a:r>
              <a:rPr lang="en-US" sz="2000" dirty="0"/>
              <a:t>5 ¼ years science mission; in year 3 of extended mission; anticipating 2023 Senior Review </a:t>
            </a:r>
          </a:p>
          <a:p>
            <a:r>
              <a:rPr lang="en-US" sz="2000" dirty="0"/>
              <a:t>Current data products V5.2; V5.3 in works</a:t>
            </a:r>
          </a:p>
          <a:p>
            <a:r>
              <a:rPr lang="en-US" sz="2000" dirty="0"/>
              <a:t>ROSES Science Team, 2</a:t>
            </a:r>
            <a:r>
              <a:rPr lang="en-US" sz="2000" baseline="30000" dirty="0"/>
              <a:t>nd</a:t>
            </a:r>
            <a:r>
              <a:rPr lang="en-US" sz="2000" dirty="0"/>
              <a:t> cycle, entering 2</a:t>
            </a:r>
            <a:r>
              <a:rPr lang="en-US" sz="2000" baseline="30000" dirty="0"/>
              <a:t>nd</a:t>
            </a:r>
            <a:r>
              <a:rPr lang="en-US" sz="2000" dirty="0"/>
              <a:t> year</a:t>
            </a:r>
          </a:p>
          <a:p>
            <a:r>
              <a:rPr lang="en-US" sz="2000" dirty="0"/>
              <a:t>37 peer-reviewed papers using SAGE III/ISS data products, with others in review </a:t>
            </a:r>
          </a:p>
          <a:p>
            <a:r>
              <a:rPr lang="en-US" sz="2000" dirty="0"/>
              <a:t>Vibrant internship program with ~5 NIFS students/</a:t>
            </a:r>
            <a:r>
              <a:rPr lang="en-US" sz="2000" dirty="0" err="1"/>
              <a:t>yr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III/ISS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October 13, 2022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992470" y="4724402"/>
            <a:ext cx="5009217" cy="1903411"/>
          </a:xfrm>
          <a:prstGeom prst="rect">
            <a:avLst/>
          </a:prstGeom>
        </p:spPr>
        <p:txBody>
          <a:bodyPr lIns="0" rIns="0"/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8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742913" indent="-2857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1142942" indent="-228589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600120" indent="-228589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2057298" indent="-2285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SAGE3_Ozo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2470" y="1410263"/>
            <a:ext cx="5008383" cy="227546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29" y="3767375"/>
            <a:ext cx="4163209" cy="289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0826" y="959283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STRATOSPHERIC OZONE</a:t>
            </a:r>
          </a:p>
        </p:txBody>
      </p:sp>
    </p:spTree>
    <p:extLst>
      <p:ext uri="{BB962C8B-B14F-4D97-AF65-F5344CB8AC3E}">
        <p14:creationId xmlns:p14="http://schemas.microsoft.com/office/powerpoint/2010/main" val="5649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5069E1-31FE-43DB-B2B0-498AD5F18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988412"/>
            <a:ext cx="8861108" cy="58695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III’s 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69328" y="4637517"/>
            <a:ext cx="470863" cy="154712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8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2AADBE-6BF2-45EE-B1AF-B702E056C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is organized into teams with specific roles/responsibilities with a relatively flat structure</a:t>
            </a:r>
          </a:p>
          <a:p>
            <a:r>
              <a:rPr lang="en-US" dirty="0"/>
              <a:t>Some personnel are members of multiple teams</a:t>
            </a:r>
          </a:p>
          <a:p>
            <a:pPr lvl="1"/>
            <a:r>
              <a:rPr lang="en-US" dirty="0"/>
              <a:t>Management Team – Marilee Roell</a:t>
            </a:r>
          </a:p>
          <a:p>
            <a:pPr lvl="1"/>
            <a:r>
              <a:rPr lang="en-US" dirty="0"/>
              <a:t>Operations Team – Jamie Nehrir</a:t>
            </a:r>
          </a:p>
          <a:p>
            <a:pPr lvl="1"/>
            <a:r>
              <a:rPr lang="en-US" dirty="0"/>
              <a:t>Ground Systems Team – Andrew Peterson</a:t>
            </a:r>
          </a:p>
          <a:p>
            <a:pPr lvl="1"/>
            <a:r>
              <a:rPr lang="en-US" dirty="0"/>
              <a:t>Science Team (</a:t>
            </a:r>
            <a:r>
              <a:rPr lang="en-US" dirty="0" err="1"/>
              <a:t>LaRC</a:t>
            </a:r>
            <a:r>
              <a:rPr lang="en-US" dirty="0"/>
              <a:t>) – David Flittner</a:t>
            </a:r>
          </a:p>
          <a:p>
            <a:pPr lvl="1"/>
            <a:r>
              <a:rPr lang="en-US" dirty="0"/>
              <a:t>Science Processing Team (aka Algorithm &amp; SCF) – Rob Damadeo/Robbie Manion</a:t>
            </a:r>
          </a:p>
          <a:p>
            <a:pPr lvl="1"/>
            <a:r>
              <a:rPr lang="en-US" dirty="0"/>
              <a:t>Validation Team – Carrie Roller/Kevin Leavor</a:t>
            </a:r>
          </a:p>
          <a:p>
            <a:pPr lvl="1"/>
            <a:r>
              <a:rPr lang="en-US" dirty="0"/>
              <a:t>Public Engagement Team – Allison McMahon</a:t>
            </a:r>
          </a:p>
          <a:p>
            <a:pPr lvl="1"/>
            <a:r>
              <a:rPr lang="en-US" dirty="0"/>
              <a:t>Web Development Team – Danny Mangosing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E8589D-9274-4E1A-A49A-14540DA3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III/ISS Mission Teams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3A6B7-4634-4630-A97F-5667C211B8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1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support from HQ, </a:t>
            </a:r>
            <a:r>
              <a:rPr lang="en-US" dirty="0" err="1"/>
              <a:t>LaRC</a:t>
            </a:r>
            <a:r>
              <a:rPr lang="en-US" dirty="0"/>
              <a:t>, ISS Program and Payload Operations Center (MSFC) operated throughout COVID-19 era with no reduction in data efficiency or risks to SAGE personnel or hardware – </a:t>
            </a:r>
            <a:r>
              <a:rPr lang="en-US" u="sng" dirty="0"/>
              <a:t>Things are back to ‘new normal’</a:t>
            </a:r>
          </a:p>
          <a:p>
            <a:r>
              <a:rPr lang="en-US" dirty="0"/>
              <a:t>Payload is operating within nominal limits</a:t>
            </a:r>
          </a:p>
          <a:p>
            <a:r>
              <a:rPr lang="en-US" dirty="0"/>
              <a:t>See presentation by the Mission Operations Manager (aka MOM) Jamie Nehrir today for more (better) details</a:t>
            </a:r>
          </a:p>
          <a:p>
            <a:r>
              <a:rPr lang="en-US" dirty="0"/>
              <a:t>Contamination Monitoring Package (CMP) data available at Materials and Processes Technical Information System (</a:t>
            </a:r>
            <a:r>
              <a:rPr lang="en-US" dirty="0">
                <a:hlinkClick r:id="rId3"/>
              </a:rPr>
              <a:t>MAPTIS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III/ISS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</p:spTree>
    <p:extLst>
      <p:ext uri="{BB962C8B-B14F-4D97-AF65-F5344CB8AC3E}">
        <p14:creationId xmlns:p14="http://schemas.microsoft.com/office/powerpoint/2010/main" val="323770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143001"/>
            <a:ext cx="5517390" cy="5349875"/>
          </a:xfrm>
        </p:spPr>
        <p:txBody>
          <a:bodyPr/>
          <a:lstStyle/>
          <a:p>
            <a:r>
              <a:rPr lang="en-US" dirty="0"/>
              <a:t>v5.2 is the current version of processing algorithm,  (</a:t>
            </a:r>
            <a:r>
              <a:rPr lang="en-US" u="sng" dirty="0">
                <a:hlinkClick r:id="rId2"/>
              </a:rPr>
              <a:t>https://search.earthdata.nasa.gov/search?q=SAGE%20III/ISS</a:t>
            </a:r>
            <a:r>
              <a:rPr lang="en-US" u="sng" dirty="0"/>
              <a:t>)</a:t>
            </a:r>
          </a:p>
          <a:p>
            <a:pPr lvl="1"/>
            <a:r>
              <a:rPr lang="en-US" dirty="0"/>
              <a:t>v5.1 still available for Jun 2017-Feb 2021</a:t>
            </a:r>
          </a:p>
          <a:p>
            <a:pPr lvl="1"/>
            <a:r>
              <a:rPr lang="en-US" dirty="0"/>
              <a:t>Monthly </a:t>
            </a:r>
            <a:r>
              <a:rPr lang="en-US" dirty="0" err="1"/>
              <a:t>netcdf</a:t>
            </a:r>
            <a:r>
              <a:rPr lang="en-US" dirty="0"/>
              <a:t> packaging of events, in addition to single event files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III/ISS Data Products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7C21D-FC68-4037-A736-98E1858C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35" y="1106929"/>
            <a:ext cx="5517390" cy="5635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D6E22-E00E-4AF8-AD75-5B099D96F061}"/>
              </a:ext>
            </a:extLst>
          </p:cNvPr>
          <p:cNvSpPr txBox="1"/>
          <p:nvPr/>
        </p:nvSpPr>
        <p:spPr>
          <a:xfrm>
            <a:off x="7567287" y="737597"/>
            <a:ext cx="31302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V5.2 Data Product User’s Guide</a:t>
            </a:r>
          </a:p>
        </p:txBody>
      </p:sp>
    </p:spTree>
    <p:extLst>
      <p:ext uri="{BB962C8B-B14F-4D97-AF65-F5344CB8AC3E}">
        <p14:creationId xmlns:p14="http://schemas.microsoft.com/office/powerpoint/2010/main" val="382940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impact of Multiple Logistic Module (MLM) to ISS configuration</a:t>
            </a:r>
          </a:p>
          <a:p>
            <a:pPr lvl="1"/>
            <a:r>
              <a:rPr lang="en-US" dirty="0"/>
              <a:t>Configuration for which the SAGE payload was designed</a:t>
            </a:r>
          </a:p>
          <a:p>
            <a:pPr lvl="1"/>
            <a:r>
              <a:rPr lang="en-US" dirty="0"/>
              <a:t>Updating blockage prediction tools</a:t>
            </a:r>
          </a:p>
          <a:p>
            <a:r>
              <a:rPr lang="en-US" dirty="0"/>
              <a:t>Data visualization tools for mission team and web-site</a:t>
            </a:r>
          </a:p>
          <a:p>
            <a:r>
              <a:rPr lang="en-US" dirty="0"/>
              <a:t>Algorithm Improvements</a:t>
            </a:r>
          </a:p>
          <a:p>
            <a:pPr lvl="1"/>
            <a:r>
              <a:rPr lang="en-US" dirty="0"/>
              <a:t>Main focus is Level 1 product (Transmission) &amp; quality assurance</a:t>
            </a:r>
          </a:p>
          <a:p>
            <a:pPr lvl="1"/>
            <a:r>
              <a:rPr lang="en-US" dirty="0"/>
              <a:t>See presentations by Robbie Manion &amp; Charles Hill today</a:t>
            </a:r>
          </a:p>
          <a:p>
            <a:r>
              <a:rPr lang="en-US" dirty="0"/>
              <a:t>Evaluation of internal validation activities and correlative data sets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Near-term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13, 2022</a:t>
            </a:r>
          </a:p>
        </p:txBody>
      </p:sp>
    </p:spTree>
    <p:extLst>
      <p:ext uri="{BB962C8B-B14F-4D97-AF65-F5344CB8AC3E}">
        <p14:creationId xmlns:p14="http://schemas.microsoft.com/office/powerpoint/2010/main" val="275173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E8E3C-38B2-4E5E-BBCD-AA3F0796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158963"/>
            <a:ext cx="11666720" cy="502288"/>
          </a:xfrm>
        </p:spPr>
        <p:txBody>
          <a:bodyPr/>
          <a:lstStyle/>
          <a:p>
            <a:r>
              <a:rPr lang="en-US" dirty="0"/>
              <a:t>Thanks for using the </a:t>
            </a:r>
            <a:r>
              <a:rPr lang="en-US" dirty="0">
                <a:hlinkClick r:id="rId2"/>
              </a:rPr>
              <a:t>validation website</a:t>
            </a:r>
            <a:r>
              <a:rPr lang="en-US" dirty="0"/>
              <a:t> to improve coincidences.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A988EE-3310-4A3E-A0A3-CC75DD4C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Ground-based Correlative Measurements Help Assess Algorithm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BC542-ED94-4F8D-BC22-3D062BB44A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13,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82AB1-8214-44C7-A20E-02D58027E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1" t="5893" r="8689"/>
          <a:stretch/>
        </p:blipFill>
        <p:spPr>
          <a:xfrm>
            <a:off x="1312720" y="1135464"/>
            <a:ext cx="4169853" cy="5023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DA2FA-EB54-4121-B1FD-F405591E86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5" t="6307" r="8470"/>
          <a:stretch/>
        </p:blipFill>
        <p:spPr>
          <a:xfrm>
            <a:off x="7272437" y="1135463"/>
            <a:ext cx="4237936" cy="5023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4B2317-4A1C-4E28-A812-CE3551CC110C}"/>
              </a:ext>
            </a:extLst>
          </p:cNvPr>
          <p:cNvSpPr txBox="1"/>
          <p:nvPr/>
        </p:nvSpPr>
        <p:spPr>
          <a:xfrm rot="16200000">
            <a:off x="-631102" y="3028662"/>
            <a:ext cx="252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ALTITUDE [km]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1F278-91A0-4D02-A2AF-E67495E7812B}"/>
              </a:ext>
            </a:extLst>
          </p:cNvPr>
          <p:cNvSpPr txBox="1"/>
          <p:nvPr/>
        </p:nvSpPr>
        <p:spPr>
          <a:xfrm>
            <a:off x="1032667" y="2783394"/>
            <a:ext cx="46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B8600-AD1E-470C-BAA1-D06C3ECB4C50}"/>
              </a:ext>
            </a:extLst>
          </p:cNvPr>
          <p:cNvSpPr txBox="1"/>
          <p:nvPr/>
        </p:nvSpPr>
        <p:spPr>
          <a:xfrm>
            <a:off x="1051031" y="4536758"/>
            <a:ext cx="46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8D595-67AB-4393-A668-3979DB647E31}"/>
              </a:ext>
            </a:extLst>
          </p:cNvPr>
          <p:cNvSpPr txBox="1"/>
          <p:nvPr/>
        </p:nvSpPr>
        <p:spPr>
          <a:xfrm>
            <a:off x="1047566" y="1085961"/>
            <a:ext cx="46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32ABE-0E3F-4E99-9286-8F49FDE38F27}"/>
              </a:ext>
            </a:extLst>
          </p:cNvPr>
          <p:cNvSpPr txBox="1"/>
          <p:nvPr/>
        </p:nvSpPr>
        <p:spPr>
          <a:xfrm>
            <a:off x="2189902" y="5177418"/>
            <a:ext cx="332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3FC30A-694D-41E0-9C73-F0AC958D8483}"/>
              </a:ext>
            </a:extLst>
          </p:cNvPr>
          <p:cNvSpPr txBox="1"/>
          <p:nvPr/>
        </p:nvSpPr>
        <p:spPr>
          <a:xfrm>
            <a:off x="2536650" y="5163195"/>
            <a:ext cx="46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0C9162-B9EF-4300-A9EE-C53596562ABB}"/>
              </a:ext>
            </a:extLst>
          </p:cNvPr>
          <p:cNvSpPr txBox="1"/>
          <p:nvPr/>
        </p:nvSpPr>
        <p:spPr>
          <a:xfrm>
            <a:off x="3000036" y="3093216"/>
            <a:ext cx="6604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~ 5%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9F1FD1-1E11-4462-8971-EC417398FC09}"/>
              </a:ext>
            </a:extLst>
          </p:cNvPr>
          <p:cNvCxnSpPr/>
          <p:nvPr/>
        </p:nvCxnSpPr>
        <p:spPr>
          <a:xfrm flipV="1">
            <a:off x="3588191" y="3063730"/>
            <a:ext cx="230419" cy="889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A5DDF7-DC8D-456A-9066-67B61B3F7851}"/>
              </a:ext>
            </a:extLst>
          </p:cNvPr>
          <p:cNvSpPr txBox="1"/>
          <p:nvPr/>
        </p:nvSpPr>
        <p:spPr>
          <a:xfrm>
            <a:off x="265470" y="1538592"/>
            <a:ext cx="167286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Ozone: SAGE vs. All Sondes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AC470C-CD5A-45DF-88F4-500318522140}"/>
              </a:ext>
            </a:extLst>
          </p:cNvPr>
          <p:cNvSpPr txBox="1"/>
          <p:nvPr/>
        </p:nvSpPr>
        <p:spPr>
          <a:xfrm>
            <a:off x="6199797" y="1538665"/>
            <a:ext cx="167286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Ozone: SAGE vs. Costa Rica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A0671A-B377-4586-AF5F-D40B20FA9B45}"/>
              </a:ext>
            </a:extLst>
          </p:cNvPr>
          <p:cNvSpPr txBox="1"/>
          <p:nvPr/>
        </p:nvSpPr>
        <p:spPr>
          <a:xfrm rot="16200000">
            <a:off x="5213933" y="3150821"/>
            <a:ext cx="252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ALTITUDE [km]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241686-24EF-4C6E-859C-E735BE7769C6}"/>
              </a:ext>
            </a:extLst>
          </p:cNvPr>
          <p:cNvSpPr txBox="1"/>
          <p:nvPr/>
        </p:nvSpPr>
        <p:spPr>
          <a:xfrm>
            <a:off x="7036228" y="2749343"/>
            <a:ext cx="46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D87B5-9A6C-4AB7-AD4C-267066B345E9}"/>
              </a:ext>
            </a:extLst>
          </p:cNvPr>
          <p:cNvSpPr txBox="1"/>
          <p:nvPr/>
        </p:nvSpPr>
        <p:spPr>
          <a:xfrm>
            <a:off x="7044209" y="4520844"/>
            <a:ext cx="46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AAF1B8-2991-4797-B4D9-7AC9E2FF1FF5}"/>
              </a:ext>
            </a:extLst>
          </p:cNvPr>
          <p:cNvSpPr txBox="1"/>
          <p:nvPr/>
        </p:nvSpPr>
        <p:spPr>
          <a:xfrm>
            <a:off x="7036228" y="1020789"/>
            <a:ext cx="46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13468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D43D3-4C08-4BE5-8B7F-26E6BCF1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40" y="1261516"/>
            <a:ext cx="3810000" cy="2686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78B8C-56EA-4D55-A4AB-57171A74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7" y="4056856"/>
            <a:ext cx="3810000" cy="26860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1F997-2BC7-44FB-855F-0B7059DF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143001"/>
            <a:ext cx="6327775" cy="5349875"/>
          </a:xfrm>
        </p:spPr>
        <p:txBody>
          <a:bodyPr/>
          <a:lstStyle/>
          <a:p>
            <a:r>
              <a:rPr lang="en-US" dirty="0"/>
              <a:t>Mesospheric ozone product using UV-B channels (~ 290 nm)</a:t>
            </a:r>
          </a:p>
          <a:p>
            <a:pPr lvl="1"/>
            <a:r>
              <a:rPr lang="en-US" dirty="0"/>
              <a:t>Residual stray light in channels – corrected using approach from SAGE Meteor</a:t>
            </a:r>
          </a:p>
          <a:p>
            <a:pPr lvl="1"/>
            <a:r>
              <a:rPr lang="en-US" dirty="0"/>
              <a:t>At release of V5.2 was deemed BETA</a:t>
            </a:r>
          </a:p>
          <a:p>
            <a:pPr lvl="1"/>
            <a:r>
              <a:rPr lang="en-US" dirty="0"/>
              <a:t>Further examination indicates RESEARCH is more appropriate</a:t>
            </a:r>
          </a:p>
          <a:p>
            <a:pPr lvl="1"/>
            <a:r>
              <a:rPr lang="en-US" dirty="0"/>
              <a:t>Continuing to scrutinize performance and explore improvements</a:t>
            </a:r>
          </a:p>
          <a:p>
            <a:pPr lvl="2"/>
            <a:r>
              <a:rPr lang="en-US" dirty="0"/>
              <a:t>Improve stray light correction with ground characterization</a:t>
            </a:r>
          </a:p>
          <a:p>
            <a:pPr lvl="2"/>
            <a:r>
              <a:rPr lang="en-US" dirty="0"/>
              <a:t>Mass-path dependance of channel cross-sections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D80EB-FF2D-4361-ADB7-08373CA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Mesospheric Ozone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5C0F-EEA6-45E6-A22D-9262F78B24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13,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F4C18-AF54-4926-952B-F8CEAE56AAA6}"/>
              </a:ext>
            </a:extLst>
          </p:cNvPr>
          <p:cNvSpPr txBox="1"/>
          <p:nvPr/>
        </p:nvSpPr>
        <p:spPr>
          <a:xfrm>
            <a:off x="9649463" y="2068537"/>
            <a:ext cx="131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SUNRISE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F218C-9F46-486F-8222-D6678637FB73}"/>
              </a:ext>
            </a:extLst>
          </p:cNvPr>
          <p:cNvSpPr txBox="1"/>
          <p:nvPr/>
        </p:nvSpPr>
        <p:spPr>
          <a:xfrm>
            <a:off x="9877872" y="4938216"/>
            <a:ext cx="131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SUNSET</a:t>
            </a:r>
          </a:p>
        </p:txBody>
      </p:sp>
    </p:spTree>
    <p:extLst>
      <p:ext uri="{BB962C8B-B14F-4D97-AF65-F5344CB8AC3E}">
        <p14:creationId xmlns:p14="http://schemas.microsoft.com/office/powerpoint/2010/main" val="15960210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5" ma:contentTypeDescription="Create a new document." ma:contentTypeScope="" ma:versionID="577db54b4c2332cce5dea161d5cd88f9">
  <xsd:schema xmlns:xsd="http://www.w3.org/2001/XMLSchema" xmlns:xs="http://www.w3.org/2001/XMLSchema" xmlns:p="http://schemas.microsoft.com/office/2006/metadata/properties" xmlns:ns3="3cb15ddf-dbe9-47ea-851d-c70642058130" xmlns:ns4="4817ca35-7031-43a6-bda2-0d9832ef6347" targetNamespace="http://schemas.microsoft.com/office/2006/metadata/properties" ma:root="true" ma:fieldsID="86ff2c4892e623567bf815bcdd67741e" ns3:_="" ns4:_=""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7366C-9C26-4BF0-AF70-1DC32A2295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4D5CE-52CD-4005-94DB-838287BF7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B5EE9C-D0E8-47E3-BB6D-AEE02DE9C687}">
  <ds:schemaRefs>
    <ds:schemaRef ds:uri="http://schemas.microsoft.com/office/2006/metadata/properties"/>
    <ds:schemaRef ds:uri="4817ca35-7031-43a6-bda2-0d9832ef6347"/>
    <ds:schemaRef ds:uri="http://schemas.microsoft.com/office/2006/documentManagement/types"/>
    <ds:schemaRef ds:uri="http://purl.org/dc/dcmitype/"/>
    <ds:schemaRef ds:uri="http://www.w3.org/XML/1998/namespace"/>
    <ds:schemaRef ds:uri="3cb15ddf-dbe9-47ea-851d-c7064205813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27595</TotalTime>
  <Words>1109</Words>
  <Application>Microsoft Office PowerPoint</Application>
  <PresentationFormat>Widescreen</PresentationFormat>
  <Paragraphs>138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1_Office Theme</vt:lpstr>
      <vt:lpstr>2_Office Theme</vt:lpstr>
      <vt:lpstr>Stratospheric Aerosol and Gas Experiment III/ISS – Mission Status</vt:lpstr>
      <vt:lpstr>SAGE III/ISS Overview</vt:lpstr>
      <vt:lpstr>SAGE III’s location</vt:lpstr>
      <vt:lpstr>SAGE III/ISS Mission Teams</vt:lpstr>
      <vt:lpstr>SAGE III/ISS Operations</vt:lpstr>
      <vt:lpstr>SAGE III/ISS Data Products</vt:lpstr>
      <vt:lpstr>Current and Near-term Work</vt:lpstr>
      <vt:lpstr>Ground-based Correlative Measurements Help Assess Algorithm Improvements</vt:lpstr>
      <vt:lpstr>Mesospheric Ozone</vt:lpstr>
      <vt:lpstr>Regular vs. Expedited</vt:lpstr>
      <vt:lpstr>MERRA vs GEOS</vt:lpstr>
      <vt:lpstr>New Data Files/Products</vt:lpstr>
      <vt:lpstr>Limb Scatter Data</vt:lpstr>
      <vt:lpstr>2023 Senior Review</vt:lpstr>
      <vt:lpstr>SP Ozone Hole &amp; SAGE III/ISS – 2022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Damadeo, Robert (LARC-E303)</dc:creator>
  <cp:lastModifiedBy>DAVID</cp:lastModifiedBy>
  <cp:revision>171</cp:revision>
  <dcterms:created xsi:type="dcterms:W3CDTF">2020-03-13T16:24:34Z</dcterms:created>
  <dcterms:modified xsi:type="dcterms:W3CDTF">2022-10-26T21:37:30Z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