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63" r:id="rId5"/>
  </p:sldMasterIdLst>
  <p:notesMasterIdLst>
    <p:notesMasterId r:id="rId56"/>
  </p:notesMasterIdLst>
  <p:sldIdLst>
    <p:sldId id="2074" r:id="rId6"/>
    <p:sldId id="2025" r:id="rId7"/>
    <p:sldId id="986" r:id="rId8"/>
    <p:sldId id="2033" r:id="rId9"/>
    <p:sldId id="2073" r:id="rId10"/>
    <p:sldId id="990" r:id="rId11"/>
    <p:sldId id="984" r:id="rId12"/>
    <p:sldId id="258" r:id="rId13"/>
    <p:sldId id="259" r:id="rId14"/>
    <p:sldId id="260" r:id="rId15"/>
    <p:sldId id="991" r:id="rId16"/>
    <p:sldId id="2066" r:id="rId17"/>
    <p:sldId id="2067" r:id="rId18"/>
    <p:sldId id="2068" r:id="rId19"/>
    <p:sldId id="969" r:id="rId20"/>
    <p:sldId id="262" r:id="rId21"/>
    <p:sldId id="975" r:id="rId22"/>
    <p:sldId id="271" r:id="rId23"/>
    <p:sldId id="263" r:id="rId24"/>
    <p:sldId id="264" r:id="rId25"/>
    <p:sldId id="971" r:id="rId26"/>
    <p:sldId id="972" r:id="rId27"/>
    <p:sldId id="974" r:id="rId28"/>
    <p:sldId id="267" r:id="rId29"/>
    <p:sldId id="272" r:id="rId30"/>
    <p:sldId id="273" r:id="rId31"/>
    <p:sldId id="970" r:id="rId32"/>
    <p:sldId id="973" r:id="rId33"/>
    <p:sldId id="976" r:id="rId34"/>
    <p:sldId id="977" r:id="rId35"/>
    <p:sldId id="257" r:id="rId36"/>
    <p:sldId id="978" r:id="rId37"/>
    <p:sldId id="2020" r:id="rId38"/>
    <p:sldId id="753" r:id="rId39"/>
    <p:sldId id="2072" r:id="rId40"/>
    <p:sldId id="755" r:id="rId41"/>
    <p:sldId id="763" r:id="rId42"/>
    <p:sldId id="765" r:id="rId43"/>
    <p:sldId id="764" r:id="rId44"/>
    <p:sldId id="297" r:id="rId45"/>
    <p:sldId id="754" r:id="rId46"/>
    <p:sldId id="2063" r:id="rId47"/>
    <p:sldId id="2064" r:id="rId48"/>
    <p:sldId id="2065" r:id="rId49"/>
    <p:sldId id="2057" r:id="rId50"/>
    <p:sldId id="2056" r:id="rId51"/>
    <p:sldId id="2058" r:id="rId52"/>
    <p:sldId id="2059" r:id="rId53"/>
    <p:sldId id="2060" r:id="rId54"/>
    <p:sldId id="2070"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ummary Section" id="{B1189553-FD22-4A4E-BB62-40D57F84F0C7}">
          <p14:sldIdLst>
            <p14:sldId id="2074"/>
          </p14:sldIdLst>
        </p14:section>
        <p14:section name="Cover Slide" id="{364213CD-F90F-4692-A602-29AECDDAC670}">
          <p14:sldIdLst>
            <p14:sldId id="2025"/>
          </p14:sldIdLst>
        </p14:section>
        <p14:section name="Roadmap" id="{E85FE315-7A74-4A1B-89AA-9EDB23FF80F9}">
          <p14:sldIdLst>
            <p14:sldId id="986"/>
            <p14:sldId id="2033"/>
          </p14:sldIdLst>
        </p14:section>
        <p14:section name="Since Last STM" id="{16734B1F-4494-4DFF-9BAB-B1A6BDD36B91}">
          <p14:sldIdLst>
            <p14:sldId id="2073"/>
            <p14:sldId id="990"/>
            <p14:sldId id="984"/>
            <p14:sldId id="258"/>
            <p14:sldId id="259"/>
            <p14:sldId id="260"/>
          </p14:sldIdLst>
        </p14:section>
        <p14:section name="Publications" id="{1A90689B-F808-4BB4-841D-6679B86C1670}">
          <p14:sldIdLst>
            <p14:sldId id="991"/>
            <p14:sldId id="2066"/>
            <p14:sldId id="2067"/>
            <p14:sldId id="2068"/>
          </p14:sldIdLst>
        </p14:section>
        <p14:section name="Validation Communication" id="{736A89CC-8A64-4542-BE8A-7CA33F9268D4}">
          <p14:sldIdLst>
            <p14:sldId id="969"/>
            <p14:sldId id="262"/>
            <p14:sldId id="975"/>
            <p14:sldId id="271"/>
            <p14:sldId id="263"/>
            <p14:sldId id="264"/>
            <p14:sldId id="971"/>
            <p14:sldId id="972"/>
            <p14:sldId id="974"/>
            <p14:sldId id="267"/>
            <p14:sldId id="272"/>
            <p14:sldId id="273"/>
            <p14:sldId id="970"/>
            <p14:sldId id="973"/>
            <p14:sldId id="976"/>
            <p14:sldId id="977"/>
            <p14:sldId id="257"/>
            <p14:sldId id="978"/>
          </p14:sldIdLst>
        </p14:section>
        <p14:section name="Future" id="{87430A11-2EF3-4EA9-AA74-0E5724F1331D}">
          <p14:sldIdLst>
            <p14:sldId id="2020"/>
            <p14:sldId id="753"/>
            <p14:sldId id="2072"/>
            <p14:sldId id="755"/>
            <p14:sldId id="763"/>
            <p14:sldId id="765"/>
            <p14:sldId id="764"/>
            <p14:sldId id="297"/>
            <p14:sldId id="754"/>
            <p14:sldId id="2063"/>
            <p14:sldId id="2064"/>
            <p14:sldId id="2065"/>
          </p14:sldIdLst>
        </p14:section>
        <p14:section name="Data" id="{4B736D88-6DC4-4FCA-8406-F79C6E55CCFE}">
          <p14:sldIdLst>
            <p14:sldId id="2057"/>
            <p14:sldId id="2056"/>
            <p14:sldId id="2058"/>
            <p14:sldId id="2059"/>
            <p14:sldId id="2060"/>
          </p14:sldIdLst>
        </p14:section>
        <p14:section name="Summary" id="{57CDFBF1-85B4-4302-8E5B-3414D55BF809}">
          <p14:sldIdLst>
            <p14:sldId id="2070"/>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45D27D8-FE81-7E53-E25C-0802098E11E6}" v="1" dt="2025-08-12T16:53:11.008"/>
    <p1510:client id="{D66B228F-58CE-8100-7053-CDA7B541C8E0}" v="1" dt="2025-08-12T13:21:42.078"/>
    <p1510:client id="{D926C3CC-5E31-3FA7-5CB0-393D2593BE3E}" v="833" dt="2025-08-12T14:23:08.294"/>
    <p1510:client id="{F193D06A-F770-459F-934E-29910CEFB195}" v="566" dt="2025-08-12T19:42:15.37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0" d="100"/>
          <a:sy n="90" d="100"/>
        </p:scale>
        <p:origin x="370" y="53"/>
      </p:cViewPr>
      <p:guideLst/>
    </p:cSldViewPr>
  </p:slideViewPr>
  <p:notesTextViewPr>
    <p:cViewPr>
      <p:scale>
        <a:sx n="1" d="1"/>
        <a:sy n="1" d="1"/>
      </p:scale>
      <p:origin x="0" y="0"/>
    </p:cViewPr>
  </p:notesTextViewPr>
  <p:sorterViewPr>
    <p:cViewPr>
      <p:scale>
        <a:sx n="100" d="100"/>
        <a:sy n="100" d="100"/>
      </p:scale>
      <p:origin x="0" y="-3307"/>
    </p:cViewPr>
  </p:sorter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viewProps" Target="viewProps.xml"/><Relationship Id="rId5" Type="http://schemas.openxmlformats.org/officeDocument/2006/relationships/slideMaster" Target="slideMasters/slideMaster2.xml"/><Relationship Id="rId61" Type="http://schemas.microsoft.com/office/2016/11/relationships/changesInfo" Target="changesInfos/changesInfo1.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presProps" Target="presProp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ell, Marilee M. (LARC-E303)" userId="S::mroell@ndc.nasa.gov::07b7f6c5-08ea-4020-bbe4-126bf1f28a53" providerId="AD" clId="Web-{D66B228F-58CE-8100-7053-CDA7B541C8E0}"/>
    <pc:docChg chg="modSld sldOrd">
      <pc:chgData name="Roell, Marilee M. (LARC-E303)" userId="S::mroell@ndc.nasa.gov::07b7f6c5-08ea-4020-bbe4-126bf1f28a53" providerId="AD" clId="Web-{D66B228F-58CE-8100-7053-CDA7B541C8E0}" dt="2025-08-12T13:21:42.078" v="1"/>
      <pc:docMkLst>
        <pc:docMk/>
      </pc:docMkLst>
      <pc:sldChg chg="ord">
        <pc:chgData name="Roell, Marilee M. (LARC-E303)" userId="S::mroell@ndc.nasa.gov::07b7f6c5-08ea-4020-bbe4-126bf1f28a53" providerId="AD" clId="Web-{D66B228F-58CE-8100-7053-CDA7B541C8E0}" dt="2025-08-12T13:21:42.078" v="1"/>
        <pc:sldMkLst>
          <pc:docMk/>
          <pc:sldMk cId="2626656833" sldId="754"/>
        </pc:sldMkLst>
      </pc:sldChg>
      <pc:sldChg chg="modSp">
        <pc:chgData name="Roell, Marilee M. (LARC-E303)" userId="S::mroell@ndc.nasa.gov::07b7f6c5-08ea-4020-bbe4-126bf1f28a53" providerId="AD" clId="Web-{D66B228F-58CE-8100-7053-CDA7B541C8E0}" dt="2025-08-12T13:17:32.367" v="0" actId="1076"/>
        <pc:sldMkLst>
          <pc:docMk/>
          <pc:sldMk cId="3927990881" sldId="2069"/>
        </pc:sldMkLst>
        <pc:graphicFrameChg chg="mod">
          <ac:chgData name="Roell, Marilee M. (LARC-E303)" userId="S::mroell@ndc.nasa.gov::07b7f6c5-08ea-4020-bbe4-126bf1f28a53" providerId="AD" clId="Web-{D66B228F-58CE-8100-7053-CDA7B541C8E0}" dt="2025-08-12T13:17:32.367" v="0" actId="1076"/>
          <ac:graphicFrameMkLst>
            <pc:docMk/>
            <pc:sldMk cId="3927990881" sldId="2069"/>
            <ac:graphicFrameMk id="5" creationId="{EFEA11AA-1A78-C885-61AD-E5C2F49BA646}"/>
          </ac:graphicFrameMkLst>
        </pc:graphicFrameChg>
      </pc:sldChg>
    </pc:docChg>
  </pc:docChgLst>
  <pc:docChgLst>
    <pc:chgData name="Roell, Marilee M. (LARC-E303)" userId="S::mroell@ndc.nasa.gov::07b7f6c5-08ea-4020-bbe4-126bf1f28a53" providerId="AD" clId="Web-{245D27D8-FE81-7E53-E25C-0802098E11E6}"/>
    <pc:docChg chg="addSld modSection">
      <pc:chgData name="Roell, Marilee M. (LARC-E303)" userId="S::mroell@ndc.nasa.gov::07b7f6c5-08ea-4020-bbe4-126bf1f28a53" providerId="AD" clId="Web-{245D27D8-FE81-7E53-E25C-0802098E11E6}" dt="2025-08-12T16:53:11.008" v="0"/>
      <pc:docMkLst>
        <pc:docMk/>
      </pc:docMkLst>
      <pc:sldChg chg="add replId">
        <pc:chgData name="Roell, Marilee M. (LARC-E303)" userId="S::mroell@ndc.nasa.gov::07b7f6c5-08ea-4020-bbe4-126bf1f28a53" providerId="AD" clId="Web-{245D27D8-FE81-7E53-E25C-0802098E11E6}" dt="2025-08-12T16:53:11.008" v="0"/>
        <pc:sldMkLst>
          <pc:docMk/>
          <pc:sldMk cId="2166285602" sldId="2073"/>
        </pc:sldMkLst>
      </pc:sldChg>
    </pc:docChg>
  </pc:docChgLst>
  <pc:docChgLst>
    <pc:chgData name="Flittner, David E. (LARC-E303)" userId="346ff0de-595c-4b11-b593-3ba79138544d" providerId="ADAL" clId="{CD063A1C-D8EC-484F-9E65-8438796AD8C7}"/>
    <pc:docChg chg="undo custSel addSld delSld modSld sldOrd modMainMaster">
      <pc:chgData name="Flittner, David E. (LARC-E303)" userId="346ff0de-595c-4b11-b593-3ba79138544d" providerId="ADAL" clId="{CD063A1C-D8EC-484F-9E65-8438796AD8C7}" dt="2023-09-11T04:43:29.198" v="2241" actId="47"/>
      <pc:docMkLst>
        <pc:docMk/>
      </pc:docMkLst>
      <pc:sldChg chg="addSp delSp modSp del mod">
        <pc:chgData name="Flittner, David E. (LARC-E303)" userId="346ff0de-595c-4b11-b593-3ba79138544d" providerId="ADAL" clId="{CD063A1C-D8EC-484F-9E65-8438796AD8C7}" dt="2023-09-11T04:43:29.198" v="2241" actId="47"/>
        <pc:sldMkLst>
          <pc:docMk/>
          <pc:sldMk cId="2749266728" sldId="974"/>
        </pc:sldMkLst>
      </pc:sldChg>
      <pc:sldChg chg="addSp delSp modSp mod modAnim">
        <pc:chgData name="Flittner, David E. (LARC-E303)" userId="346ff0de-595c-4b11-b593-3ba79138544d" providerId="ADAL" clId="{CD063A1C-D8EC-484F-9E65-8438796AD8C7}" dt="2023-09-05T23:28:05.640" v="479"/>
        <pc:sldMkLst>
          <pc:docMk/>
          <pc:sldMk cId="2134680012" sldId="980"/>
        </pc:sldMkLst>
      </pc:sldChg>
      <pc:sldChg chg="modSp mod">
        <pc:chgData name="Flittner, David E. (LARC-E303)" userId="346ff0de-595c-4b11-b593-3ba79138544d" providerId="ADAL" clId="{CD063A1C-D8EC-484F-9E65-8438796AD8C7}" dt="2023-09-08T18:35:52.264" v="842"/>
        <pc:sldMkLst>
          <pc:docMk/>
          <pc:sldMk cId="2887996198" sldId="982"/>
        </pc:sldMkLst>
      </pc:sldChg>
      <pc:sldChg chg="addSp modSp mod">
        <pc:chgData name="Flittner, David E. (LARC-E303)" userId="346ff0de-595c-4b11-b593-3ba79138544d" providerId="ADAL" clId="{CD063A1C-D8EC-484F-9E65-8438796AD8C7}" dt="2023-09-07T15:48:17.730" v="819" actId="20577"/>
        <pc:sldMkLst>
          <pc:docMk/>
          <pc:sldMk cId="3822475085" sldId="986"/>
        </pc:sldMkLst>
      </pc:sldChg>
      <pc:sldChg chg="addSp modSp mod modAnim">
        <pc:chgData name="Flittner, David E. (LARC-E303)" userId="346ff0de-595c-4b11-b593-3ba79138544d" providerId="ADAL" clId="{CD063A1C-D8EC-484F-9E65-8438796AD8C7}" dt="2023-09-07T15:46:50.880" v="812" actId="14100"/>
        <pc:sldMkLst>
          <pc:docMk/>
          <pc:sldMk cId="1268853737" sldId="988"/>
        </pc:sldMkLst>
      </pc:sldChg>
      <pc:sldChg chg="modSp mod">
        <pc:chgData name="Flittner, David E. (LARC-E303)" userId="346ff0de-595c-4b11-b593-3ba79138544d" providerId="ADAL" clId="{CD063A1C-D8EC-484F-9E65-8438796AD8C7}" dt="2023-09-05T22:07:10.364" v="311" actId="20577"/>
        <pc:sldMkLst>
          <pc:docMk/>
          <pc:sldMk cId="2421620875" sldId="990"/>
        </pc:sldMkLst>
      </pc:sldChg>
      <pc:sldChg chg="modSp mod">
        <pc:chgData name="Flittner, David E. (LARC-E303)" userId="346ff0de-595c-4b11-b593-3ba79138544d" providerId="ADAL" clId="{CD063A1C-D8EC-484F-9E65-8438796AD8C7}" dt="2023-09-05T23:29:19.865" v="482" actId="115"/>
        <pc:sldMkLst>
          <pc:docMk/>
          <pc:sldMk cId="3847196795" sldId="992"/>
        </pc:sldMkLst>
      </pc:sldChg>
      <pc:sldChg chg="del">
        <pc:chgData name="Flittner, David E. (LARC-E303)" userId="346ff0de-595c-4b11-b593-3ba79138544d" providerId="ADAL" clId="{CD063A1C-D8EC-484F-9E65-8438796AD8C7}" dt="2023-09-06T01:06:17.350" v="507" actId="47"/>
        <pc:sldMkLst>
          <pc:docMk/>
          <pc:sldMk cId="2311573561" sldId="1038"/>
        </pc:sldMkLst>
      </pc:sldChg>
      <pc:sldChg chg="addSp delSp modSp mod modAnim">
        <pc:chgData name="Flittner, David E. (LARC-E303)" userId="346ff0de-595c-4b11-b593-3ba79138544d" providerId="ADAL" clId="{CD063A1C-D8EC-484F-9E65-8438796AD8C7}" dt="2023-09-07T15:44:33.618" v="808" actId="1076"/>
        <pc:sldMkLst>
          <pc:docMk/>
          <pc:sldMk cId="1042638793" sldId="2019"/>
        </pc:sldMkLst>
      </pc:sldChg>
      <pc:sldChg chg="modSp mod">
        <pc:chgData name="Flittner, David E. (LARC-E303)" userId="346ff0de-595c-4b11-b593-3ba79138544d" providerId="ADAL" clId="{CD063A1C-D8EC-484F-9E65-8438796AD8C7}" dt="2023-09-07T15:49:13.359" v="836" actId="947"/>
        <pc:sldMkLst>
          <pc:docMk/>
          <pc:sldMk cId="2624669632" sldId="2020"/>
        </pc:sldMkLst>
      </pc:sldChg>
      <pc:sldChg chg="addSp modSp mod modAnim">
        <pc:chgData name="Flittner, David E. (LARC-E303)" userId="346ff0de-595c-4b11-b593-3ba79138544d" providerId="ADAL" clId="{CD063A1C-D8EC-484F-9E65-8438796AD8C7}" dt="2023-09-11T04:19:49.870" v="1825"/>
        <pc:sldMkLst>
          <pc:docMk/>
          <pc:sldMk cId="3741818884" sldId="2022"/>
        </pc:sldMkLst>
      </pc:sldChg>
      <pc:sldChg chg="addSp modSp mod">
        <pc:chgData name="Flittner, David E. (LARC-E303)" userId="346ff0de-595c-4b11-b593-3ba79138544d" providerId="ADAL" clId="{CD063A1C-D8EC-484F-9E65-8438796AD8C7}" dt="2023-09-05T16:51:01.106" v="238" actId="1076"/>
        <pc:sldMkLst>
          <pc:docMk/>
          <pc:sldMk cId="2512260241" sldId="2025"/>
        </pc:sldMkLst>
      </pc:sldChg>
      <pc:sldChg chg="add del">
        <pc:chgData name="Flittner, David E. (LARC-E303)" userId="346ff0de-595c-4b11-b593-3ba79138544d" providerId="ADAL" clId="{CD063A1C-D8EC-484F-9E65-8438796AD8C7}" dt="2023-09-07T15:45:50.206" v="809" actId="47"/>
        <pc:sldMkLst>
          <pc:docMk/>
          <pc:sldMk cId="580974381" sldId="2027"/>
        </pc:sldMkLst>
      </pc:sldChg>
      <pc:sldChg chg="delSp modSp new mod">
        <pc:chgData name="Flittner, David E. (LARC-E303)" userId="346ff0de-595c-4b11-b593-3ba79138544d" providerId="ADAL" clId="{CD063A1C-D8EC-484F-9E65-8438796AD8C7}" dt="2023-09-08T21:59:31.168" v="1731" actId="20577"/>
        <pc:sldMkLst>
          <pc:docMk/>
          <pc:sldMk cId="2772394843" sldId="2027"/>
        </pc:sldMkLst>
      </pc:sldChg>
      <pc:sldChg chg="modSp add del mod ord">
        <pc:chgData name="Flittner, David E. (LARC-E303)" userId="346ff0de-595c-4b11-b593-3ba79138544d" providerId="ADAL" clId="{CD063A1C-D8EC-484F-9E65-8438796AD8C7}" dt="2023-09-08T18:34:57.372" v="837" actId="47"/>
        <pc:sldMkLst>
          <pc:docMk/>
          <pc:sldMk cId="1887877113" sldId="2028"/>
        </pc:sldMkLst>
      </pc:sldChg>
      <pc:sldChg chg="addSp delSp modSp add mod">
        <pc:chgData name="Flittner, David E. (LARC-E303)" userId="346ff0de-595c-4b11-b593-3ba79138544d" providerId="ADAL" clId="{CD063A1C-D8EC-484F-9E65-8438796AD8C7}" dt="2023-09-11T04:41:20.633" v="2240" actId="14100"/>
        <pc:sldMkLst>
          <pc:docMk/>
          <pc:sldMk cId="2757001420" sldId="2028"/>
        </pc:sldMkLst>
      </pc:sldChg>
      <pc:sldMasterChg chg="addSp delSp modSp mod">
        <pc:chgData name="Flittner, David E. (LARC-E303)" userId="346ff0de-595c-4b11-b593-3ba79138544d" providerId="ADAL" clId="{CD063A1C-D8EC-484F-9E65-8438796AD8C7}" dt="2023-09-05T16:37:21.696" v="233" actId="1037"/>
        <pc:sldMasterMkLst>
          <pc:docMk/>
          <pc:sldMasterMk cId="1577998065" sldId="2147483660"/>
        </pc:sldMasterMkLst>
      </pc:sldMasterChg>
    </pc:docChg>
  </pc:docChgLst>
  <pc:docChgLst>
    <pc:chgData name="Flittner, David E. (LARC-E303)" userId="346ff0de-595c-4b11-b593-3ba79138544d" providerId="ADAL" clId="{F193D06A-F770-459F-934E-29910CEFB195}"/>
    <pc:docChg chg="undo custSel addSld delSld modSld sldOrd addSection modSection">
      <pc:chgData name="Flittner, David E. (LARC-E303)" userId="346ff0de-595c-4b11-b593-3ba79138544d" providerId="ADAL" clId="{F193D06A-F770-459F-934E-29910CEFB195}" dt="2025-08-12T20:48:40.066" v="997" actId="20577"/>
      <pc:docMkLst>
        <pc:docMk/>
      </pc:docMkLst>
      <pc:sldChg chg="add">
        <pc:chgData name="Flittner, David E. (LARC-E303)" userId="346ff0de-595c-4b11-b593-3ba79138544d" providerId="ADAL" clId="{F193D06A-F770-459F-934E-29910CEFB195}" dt="2025-08-12T19:42:15.375" v="937"/>
        <pc:sldMkLst>
          <pc:docMk/>
          <pc:sldMk cId="1545845732" sldId="257"/>
        </pc:sldMkLst>
      </pc:sldChg>
      <pc:sldChg chg="add">
        <pc:chgData name="Flittner, David E. (LARC-E303)" userId="346ff0de-595c-4b11-b593-3ba79138544d" providerId="ADAL" clId="{F193D06A-F770-459F-934E-29910CEFB195}" dt="2025-08-12T19:42:15.375" v="937"/>
        <pc:sldMkLst>
          <pc:docMk/>
          <pc:sldMk cId="4143085874" sldId="262"/>
        </pc:sldMkLst>
      </pc:sldChg>
      <pc:sldChg chg="add">
        <pc:chgData name="Flittner, David E. (LARC-E303)" userId="346ff0de-595c-4b11-b593-3ba79138544d" providerId="ADAL" clId="{F193D06A-F770-459F-934E-29910CEFB195}" dt="2025-08-12T19:42:15.375" v="937"/>
        <pc:sldMkLst>
          <pc:docMk/>
          <pc:sldMk cId="2445746347" sldId="263"/>
        </pc:sldMkLst>
      </pc:sldChg>
      <pc:sldChg chg="add">
        <pc:chgData name="Flittner, David E. (LARC-E303)" userId="346ff0de-595c-4b11-b593-3ba79138544d" providerId="ADAL" clId="{F193D06A-F770-459F-934E-29910CEFB195}" dt="2025-08-12T19:42:15.375" v="937"/>
        <pc:sldMkLst>
          <pc:docMk/>
          <pc:sldMk cId="2566481919" sldId="264"/>
        </pc:sldMkLst>
      </pc:sldChg>
      <pc:sldChg chg="add">
        <pc:chgData name="Flittner, David E. (LARC-E303)" userId="346ff0de-595c-4b11-b593-3ba79138544d" providerId="ADAL" clId="{F193D06A-F770-459F-934E-29910CEFB195}" dt="2025-08-12T19:42:15.375" v="937"/>
        <pc:sldMkLst>
          <pc:docMk/>
          <pc:sldMk cId="417441764" sldId="267"/>
        </pc:sldMkLst>
      </pc:sldChg>
      <pc:sldChg chg="add ord">
        <pc:chgData name="Flittner, David E. (LARC-E303)" userId="346ff0de-595c-4b11-b593-3ba79138544d" providerId="ADAL" clId="{F193D06A-F770-459F-934E-29910CEFB195}" dt="2025-08-12T20:46:10.533" v="960"/>
        <pc:sldMkLst>
          <pc:docMk/>
          <pc:sldMk cId="2360370376" sldId="271"/>
        </pc:sldMkLst>
      </pc:sldChg>
      <pc:sldChg chg="add">
        <pc:chgData name="Flittner, David E. (LARC-E303)" userId="346ff0de-595c-4b11-b593-3ba79138544d" providerId="ADAL" clId="{F193D06A-F770-459F-934E-29910CEFB195}" dt="2025-08-12T19:42:15.375" v="937"/>
        <pc:sldMkLst>
          <pc:docMk/>
          <pc:sldMk cId="4004615743" sldId="272"/>
        </pc:sldMkLst>
      </pc:sldChg>
      <pc:sldChg chg="add">
        <pc:chgData name="Flittner, David E. (LARC-E303)" userId="346ff0de-595c-4b11-b593-3ba79138544d" providerId="ADAL" clId="{F193D06A-F770-459F-934E-29910CEFB195}" dt="2025-08-12T19:42:15.375" v="937"/>
        <pc:sldMkLst>
          <pc:docMk/>
          <pc:sldMk cId="107707356" sldId="273"/>
        </pc:sldMkLst>
      </pc:sldChg>
      <pc:sldChg chg="del">
        <pc:chgData name="Flittner, David E. (LARC-E303)" userId="346ff0de-595c-4b11-b593-3ba79138544d" providerId="ADAL" clId="{F193D06A-F770-459F-934E-29910CEFB195}" dt="2025-08-12T19:28:08.089" v="936" actId="47"/>
        <pc:sldMkLst>
          <pc:docMk/>
          <pc:sldMk cId="2404717741" sldId="488"/>
        </pc:sldMkLst>
      </pc:sldChg>
      <pc:sldChg chg="add">
        <pc:chgData name="Flittner, David E. (LARC-E303)" userId="346ff0de-595c-4b11-b593-3ba79138544d" providerId="ADAL" clId="{F193D06A-F770-459F-934E-29910CEFB195}" dt="2025-08-12T19:42:15.375" v="937"/>
        <pc:sldMkLst>
          <pc:docMk/>
          <pc:sldMk cId="0" sldId="969"/>
        </pc:sldMkLst>
      </pc:sldChg>
      <pc:sldChg chg="add">
        <pc:chgData name="Flittner, David E. (LARC-E303)" userId="346ff0de-595c-4b11-b593-3ba79138544d" providerId="ADAL" clId="{F193D06A-F770-459F-934E-29910CEFB195}" dt="2025-08-12T19:42:15.375" v="937"/>
        <pc:sldMkLst>
          <pc:docMk/>
          <pc:sldMk cId="0" sldId="970"/>
        </pc:sldMkLst>
      </pc:sldChg>
      <pc:sldChg chg="add">
        <pc:chgData name="Flittner, David E. (LARC-E303)" userId="346ff0de-595c-4b11-b593-3ba79138544d" providerId="ADAL" clId="{F193D06A-F770-459F-934E-29910CEFB195}" dt="2025-08-12T19:42:15.375" v="937"/>
        <pc:sldMkLst>
          <pc:docMk/>
          <pc:sldMk cId="1708355826" sldId="971"/>
        </pc:sldMkLst>
      </pc:sldChg>
      <pc:sldChg chg="add">
        <pc:chgData name="Flittner, David E. (LARC-E303)" userId="346ff0de-595c-4b11-b593-3ba79138544d" providerId="ADAL" clId="{F193D06A-F770-459F-934E-29910CEFB195}" dt="2025-08-12T19:42:15.375" v="937"/>
        <pc:sldMkLst>
          <pc:docMk/>
          <pc:sldMk cId="2989931063" sldId="972"/>
        </pc:sldMkLst>
      </pc:sldChg>
      <pc:sldChg chg="add">
        <pc:chgData name="Flittner, David E. (LARC-E303)" userId="346ff0de-595c-4b11-b593-3ba79138544d" providerId="ADAL" clId="{F193D06A-F770-459F-934E-29910CEFB195}" dt="2025-08-12T19:42:15.375" v="937"/>
        <pc:sldMkLst>
          <pc:docMk/>
          <pc:sldMk cId="2498543783" sldId="973"/>
        </pc:sldMkLst>
      </pc:sldChg>
      <pc:sldChg chg="add">
        <pc:chgData name="Flittner, David E. (LARC-E303)" userId="346ff0de-595c-4b11-b593-3ba79138544d" providerId="ADAL" clId="{F193D06A-F770-459F-934E-29910CEFB195}" dt="2025-08-12T19:42:15.375" v="937"/>
        <pc:sldMkLst>
          <pc:docMk/>
          <pc:sldMk cId="2836806151" sldId="974"/>
        </pc:sldMkLst>
      </pc:sldChg>
      <pc:sldChg chg="add ord">
        <pc:chgData name="Flittner, David E. (LARC-E303)" userId="346ff0de-595c-4b11-b593-3ba79138544d" providerId="ADAL" clId="{F193D06A-F770-459F-934E-29910CEFB195}" dt="2025-08-12T20:46:07.506" v="958"/>
        <pc:sldMkLst>
          <pc:docMk/>
          <pc:sldMk cId="3062062326" sldId="975"/>
        </pc:sldMkLst>
      </pc:sldChg>
      <pc:sldChg chg="add">
        <pc:chgData name="Flittner, David E. (LARC-E303)" userId="346ff0de-595c-4b11-b593-3ba79138544d" providerId="ADAL" clId="{F193D06A-F770-459F-934E-29910CEFB195}" dt="2025-08-12T19:42:15.375" v="937"/>
        <pc:sldMkLst>
          <pc:docMk/>
          <pc:sldMk cId="982659304" sldId="976"/>
        </pc:sldMkLst>
      </pc:sldChg>
      <pc:sldChg chg="add">
        <pc:chgData name="Flittner, David E. (LARC-E303)" userId="346ff0de-595c-4b11-b593-3ba79138544d" providerId="ADAL" clId="{F193D06A-F770-459F-934E-29910CEFB195}" dt="2025-08-12T19:42:15.375" v="937"/>
        <pc:sldMkLst>
          <pc:docMk/>
          <pc:sldMk cId="3233923967" sldId="977"/>
        </pc:sldMkLst>
      </pc:sldChg>
      <pc:sldChg chg="add">
        <pc:chgData name="Flittner, David E. (LARC-E303)" userId="346ff0de-595c-4b11-b593-3ba79138544d" providerId="ADAL" clId="{F193D06A-F770-459F-934E-29910CEFB195}" dt="2025-08-12T19:42:15.375" v="937"/>
        <pc:sldMkLst>
          <pc:docMk/>
          <pc:sldMk cId="3648426123" sldId="978"/>
        </pc:sldMkLst>
      </pc:sldChg>
      <pc:sldChg chg="modSp mod">
        <pc:chgData name="Flittner, David E. (LARC-E303)" userId="346ff0de-595c-4b11-b593-3ba79138544d" providerId="ADAL" clId="{F193D06A-F770-459F-934E-29910CEFB195}" dt="2025-08-12T14:11:04.178" v="14" actId="6549"/>
        <pc:sldMkLst>
          <pc:docMk/>
          <pc:sldMk cId="4288412760" sldId="984"/>
        </pc:sldMkLst>
        <pc:spChg chg="mod">
          <ac:chgData name="Flittner, David E. (LARC-E303)" userId="346ff0de-595c-4b11-b593-3ba79138544d" providerId="ADAL" clId="{F193D06A-F770-459F-934E-29910CEFB195}" dt="2025-08-12T14:11:04.178" v="14" actId="6549"/>
          <ac:spMkLst>
            <pc:docMk/>
            <pc:sldMk cId="4288412760" sldId="984"/>
            <ac:spMk id="2" creationId="{252AADBE-6BF2-45EE-B1AF-B702E056C294}"/>
          </ac:spMkLst>
        </pc:spChg>
      </pc:sldChg>
      <pc:sldChg chg="modSp mod">
        <pc:chgData name="Flittner, David E. (LARC-E303)" userId="346ff0de-595c-4b11-b593-3ba79138544d" providerId="ADAL" clId="{F193D06A-F770-459F-934E-29910CEFB195}" dt="2025-08-12T20:48:40.066" v="997" actId="20577"/>
        <pc:sldMkLst>
          <pc:docMk/>
          <pc:sldMk cId="3822475085" sldId="986"/>
        </pc:sldMkLst>
        <pc:spChg chg="mod">
          <ac:chgData name="Flittner, David E. (LARC-E303)" userId="346ff0de-595c-4b11-b593-3ba79138544d" providerId="ADAL" clId="{F193D06A-F770-459F-934E-29910CEFB195}" dt="2025-08-12T20:48:40.066" v="997" actId="20577"/>
          <ac:spMkLst>
            <pc:docMk/>
            <pc:sldMk cId="3822475085" sldId="986"/>
            <ac:spMk id="2" creationId="{B4490951-5E36-71D8-6CF6-B044A6F72D92}"/>
          </ac:spMkLst>
        </pc:spChg>
      </pc:sldChg>
      <pc:sldChg chg="addSp delSp modSp mod">
        <pc:chgData name="Flittner, David E. (LARC-E303)" userId="346ff0de-595c-4b11-b593-3ba79138544d" providerId="ADAL" clId="{F193D06A-F770-459F-934E-29910CEFB195}" dt="2025-08-12T14:16:25.027" v="229" actId="14100"/>
        <pc:sldMkLst>
          <pc:docMk/>
          <pc:sldMk cId="1035613305" sldId="2056"/>
        </pc:sldMkLst>
        <pc:spChg chg="add del mod">
          <ac:chgData name="Flittner, David E. (LARC-E303)" userId="346ff0de-595c-4b11-b593-3ba79138544d" providerId="ADAL" clId="{F193D06A-F770-459F-934E-29910CEFB195}" dt="2025-08-12T14:16:08.134" v="227"/>
          <ac:spMkLst>
            <pc:docMk/>
            <pc:sldMk cId="1035613305" sldId="2056"/>
            <ac:spMk id="2" creationId="{B2B8F2B0-FF1F-F6B1-A04F-96739C1283FC}"/>
          </ac:spMkLst>
        </pc:spChg>
        <pc:picChg chg="add mod">
          <ac:chgData name="Flittner, David E. (LARC-E303)" userId="346ff0de-595c-4b11-b593-3ba79138544d" providerId="ADAL" clId="{F193D06A-F770-459F-934E-29910CEFB195}" dt="2025-08-12T14:16:25.027" v="229" actId="14100"/>
          <ac:picMkLst>
            <pc:docMk/>
            <pc:sldMk cId="1035613305" sldId="2056"/>
            <ac:picMk id="5" creationId="{8F9A3B64-79E7-8831-22B1-D5EBE5F532FE}"/>
          </ac:picMkLst>
        </pc:picChg>
        <pc:picChg chg="del">
          <ac:chgData name="Flittner, David E. (LARC-E303)" userId="346ff0de-595c-4b11-b593-3ba79138544d" providerId="ADAL" clId="{F193D06A-F770-459F-934E-29910CEFB195}" dt="2025-08-12T14:16:05.646" v="226" actId="478"/>
          <ac:picMkLst>
            <pc:docMk/>
            <pc:sldMk cId="1035613305" sldId="2056"/>
            <ac:picMk id="1028" creationId="{FFF7400A-9DBA-0235-F55E-CBCBD5B30197}"/>
          </ac:picMkLst>
        </pc:picChg>
      </pc:sldChg>
      <pc:sldChg chg="addSp modSp mod">
        <pc:chgData name="Flittner, David E. (LARC-E303)" userId="346ff0de-595c-4b11-b593-3ba79138544d" providerId="ADAL" clId="{F193D06A-F770-459F-934E-29910CEFB195}" dt="2025-08-12T14:25:49.929" v="334" actId="1035"/>
        <pc:sldMkLst>
          <pc:docMk/>
          <pc:sldMk cId="1595813524" sldId="2057"/>
        </pc:sldMkLst>
        <pc:spChg chg="add mod">
          <ac:chgData name="Flittner, David E. (LARC-E303)" userId="346ff0de-595c-4b11-b593-3ba79138544d" providerId="ADAL" clId="{F193D06A-F770-459F-934E-29910CEFB195}" dt="2025-08-12T14:25:49.929" v="334" actId="1035"/>
          <ac:spMkLst>
            <pc:docMk/>
            <pc:sldMk cId="1595813524" sldId="2057"/>
            <ac:spMk id="2" creationId="{224FCC52-1C0F-783E-408E-430B0596A28B}"/>
          </ac:spMkLst>
        </pc:spChg>
        <pc:cxnChg chg="add mod">
          <ac:chgData name="Flittner, David E. (LARC-E303)" userId="346ff0de-595c-4b11-b593-3ba79138544d" providerId="ADAL" clId="{F193D06A-F770-459F-934E-29910CEFB195}" dt="2025-08-12T14:25:35.175" v="321" actId="11529"/>
          <ac:cxnSpMkLst>
            <pc:docMk/>
            <pc:sldMk cId="1595813524" sldId="2057"/>
            <ac:cxnSpMk id="6" creationId="{6B3E7486-A9D3-FE6E-4D12-EA04A3599DAE}"/>
          </ac:cxnSpMkLst>
        </pc:cxnChg>
      </pc:sldChg>
      <pc:sldChg chg="addSp delSp modSp mod">
        <pc:chgData name="Flittner, David E. (LARC-E303)" userId="346ff0de-595c-4b11-b593-3ba79138544d" providerId="ADAL" clId="{F193D06A-F770-459F-934E-29910CEFB195}" dt="2025-08-12T14:31:06.797" v="497" actId="1076"/>
        <pc:sldMkLst>
          <pc:docMk/>
          <pc:sldMk cId="1866544792" sldId="2058"/>
        </pc:sldMkLst>
        <pc:spChg chg="add del mod">
          <ac:chgData name="Flittner, David E. (LARC-E303)" userId="346ff0de-595c-4b11-b593-3ba79138544d" providerId="ADAL" clId="{F193D06A-F770-459F-934E-29910CEFB195}" dt="2025-08-12T14:21:44.406" v="286"/>
          <ac:spMkLst>
            <pc:docMk/>
            <pc:sldMk cId="1866544792" sldId="2058"/>
            <ac:spMk id="2" creationId="{FE5E6D9F-9C69-7C65-309D-5DB929EB2FEE}"/>
          </ac:spMkLst>
        </pc:spChg>
        <pc:spChg chg="mod">
          <ac:chgData name="Flittner, David E. (LARC-E303)" userId="346ff0de-595c-4b11-b593-3ba79138544d" providerId="ADAL" clId="{F193D06A-F770-459F-934E-29910CEFB195}" dt="2025-08-12T14:24:04.456" v="316" actId="20577"/>
          <ac:spMkLst>
            <pc:docMk/>
            <pc:sldMk cId="1866544792" sldId="2058"/>
            <ac:spMk id="3" creationId="{DFC8516A-CBEE-5C5A-C122-9D0EB5C01E46}"/>
          </ac:spMkLst>
        </pc:spChg>
        <pc:picChg chg="del">
          <ac:chgData name="Flittner, David E. (LARC-E303)" userId="346ff0de-595c-4b11-b593-3ba79138544d" providerId="ADAL" clId="{F193D06A-F770-459F-934E-29910CEFB195}" dt="2025-08-12T14:22:39.438" v="291" actId="478"/>
          <ac:picMkLst>
            <pc:docMk/>
            <pc:sldMk cId="1866544792" sldId="2058"/>
            <ac:picMk id="5" creationId="{EAEB6E41-1D33-0DBC-73BD-19D18814339B}"/>
          </ac:picMkLst>
        </pc:picChg>
        <pc:picChg chg="add mod">
          <ac:chgData name="Flittner, David E. (LARC-E303)" userId="346ff0de-595c-4b11-b593-3ba79138544d" providerId="ADAL" clId="{F193D06A-F770-459F-934E-29910CEFB195}" dt="2025-08-12T14:30:55.649" v="495" actId="1076"/>
          <ac:picMkLst>
            <pc:docMk/>
            <pc:sldMk cId="1866544792" sldId="2058"/>
            <ac:picMk id="6" creationId="{009F0E4F-657A-1D06-45E0-B176D275489A}"/>
          </ac:picMkLst>
        </pc:picChg>
        <pc:picChg chg="add mod">
          <ac:chgData name="Flittner, David E. (LARC-E303)" userId="346ff0de-595c-4b11-b593-3ba79138544d" providerId="ADAL" clId="{F193D06A-F770-459F-934E-29910CEFB195}" dt="2025-08-12T14:30:50.292" v="494" actId="1076"/>
          <ac:picMkLst>
            <pc:docMk/>
            <pc:sldMk cId="1866544792" sldId="2058"/>
            <ac:picMk id="7" creationId="{6EA26E02-25B0-3E37-0724-A62B78128B79}"/>
          </ac:picMkLst>
        </pc:picChg>
        <pc:picChg chg="add mod">
          <ac:chgData name="Flittner, David E. (LARC-E303)" userId="346ff0de-595c-4b11-b593-3ba79138544d" providerId="ADAL" clId="{F193D06A-F770-459F-934E-29910CEFB195}" dt="2025-08-12T14:31:06.797" v="497" actId="1076"/>
          <ac:picMkLst>
            <pc:docMk/>
            <pc:sldMk cId="1866544792" sldId="2058"/>
            <ac:picMk id="8" creationId="{4C3A1D82-3B20-DFF4-1FD2-4BF5ABC11204}"/>
          </ac:picMkLst>
        </pc:picChg>
        <pc:picChg chg="del">
          <ac:chgData name="Flittner, David E. (LARC-E303)" userId="346ff0de-595c-4b11-b593-3ba79138544d" providerId="ADAL" clId="{F193D06A-F770-459F-934E-29910CEFB195}" dt="2025-08-12T14:21:38.107" v="285" actId="478"/>
          <ac:picMkLst>
            <pc:docMk/>
            <pc:sldMk cId="1866544792" sldId="2058"/>
            <ac:picMk id="2050" creationId="{894DA9F1-3D13-BE04-1DFA-ABB9F43084FA}"/>
          </ac:picMkLst>
        </pc:picChg>
      </pc:sldChg>
      <pc:sldChg chg="del">
        <pc:chgData name="Flittner, David E. (LARC-E303)" userId="346ff0de-595c-4b11-b593-3ba79138544d" providerId="ADAL" clId="{F193D06A-F770-459F-934E-29910CEFB195}" dt="2025-08-12T19:44:16.465" v="938" actId="47"/>
        <pc:sldMkLst>
          <pc:docMk/>
          <pc:sldMk cId="2992652867" sldId="2062"/>
        </pc:sldMkLst>
      </pc:sldChg>
      <pc:sldChg chg="del">
        <pc:chgData name="Flittner, David E. (LARC-E303)" userId="346ff0de-595c-4b11-b593-3ba79138544d" providerId="ADAL" clId="{F193D06A-F770-459F-934E-29910CEFB195}" dt="2025-08-12T20:03:05.424" v="943" actId="47"/>
        <pc:sldMkLst>
          <pc:docMk/>
          <pc:sldMk cId="3927990881" sldId="2069"/>
        </pc:sldMkLst>
      </pc:sldChg>
      <pc:sldChg chg="modSp mod">
        <pc:chgData name="Flittner, David E. (LARC-E303)" userId="346ff0de-595c-4b11-b593-3ba79138544d" providerId="ADAL" clId="{F193D06A-F770-459F-934E-29910CEFB195}" dt="2025-08-12T14:29:41.847" v="491" actId="6549"/>
        <pc:sldMkLst>
          <pc:docMk/>
          <pc:sldMk cId="1229712612" sldId="2070"/>
        </pc:sldMkLst>
        <pc:spChg chg="mod">
          <ac:chgData name="Flittner, David E. (LARC-E303)" userId="346ff0de-595c-4b11-b593-3ba79138544d" providerId="ADAL" clId="{F193D06A-F770-459F-934E-29910CEFB195}" dt="2025-08-12T14:29:41.847" v="491" actId="6549"/>
          <ac:spMkLst>
            <pc:docMk/>
            <pc:sldMk cId="1229712612" sldId="2070"/>
            <ac:spMk id="2" creationId="{C6D40F06-6636-FBD8-09A2-439A246C6D5A}"/>
          </ac:spMkLst>
        </pc:spChg>
      </pc:sldChg>
      <pc:sldChg chg="modSp mod">
        <pc:chgData name="Flittner, David E. (LARC-E303)" userId="346ff0de-595c-4b11-b593-3ba79138544d" providerId="ADAL" clId="{F193D06A-F770-459F-934E-29910CEFB195}" dt="2025-08-12T19:27:30.920" v="935" actId="403"/>
        <pc:sldMkLst>
          <pc:docMk/>
          <pc:sldMk cId="2166285602" sldId="2073"/>
        </pc:sldMkLst>
        <pc:spChg chg="mod">
          <ac:chgData name="Flittner, David E. (LARC-E303)" userId="346ff0de-595c-4b11-b593-3ba79138544d" providerId="ADAL" clId="{F193D06A-F770-459F-934E-29910CEFB195}" dt="2025-08-12T19:27:30.920" v="935" actId="403"/>
          <ac:spMkLst>
            <pc:docMk/>
            <pc:sldMk cId="2166285602" sldId="2073"/>
            <ac:spMk id="6" creationId="{6718A7E5-24FA-6C71-B7D2-30B95896A583}"/>
          </ac:spMkLst>
        </pc:spChg>
        <pc:spChg chg="mod">
          <ac:chgData name="Flittner, David E. (LARC-E303)" userId="346ff0de-595c-4b11-b593-3ba79138544d" providerId="ADAL" clId="{F193D06A-F770-459F-934E-29910CEFB195}" dt="2025-08-12T17:56:16.253" v="672" actId="1076"/>
          <ac:spMkLst>
            <pc:docMk/>
            <pc:sldMk cId="2166285602" sldId="2073"/>
            <ac:spMk id="9" creationId="{57BE2D4E-8E92-1C5C-ADDA-0E77C0EB8C52}"/>
          </ac:spMkLst>
        </pc:spChg>
      </pc:sldChg>
      <pc:sldChg chg="addSp modSp new mod modClrScheme chgLayout">
        <pc:chgData name="Flittner, David E. (LARC-E303)" userId="346ff0de-595c-4b11-b593-3ba79138544d" providerId="ADAL" clId="{F193D06A-F770-459F-934E-29910CEFB195}" dt="2025-08-12T20:03:00.380" v="942" actId="700"/>
        <pc:sldMkLst>
          <pc:docMk/>
          <pc:sldMk cId="3980407405" sldId="2074"/>
        </pc:sldMkLst>
        <pc:graphicFrameChg chg="add modGraphic">
          <ac:chgData name="Flittner, David E. (LARC-E303)" userId="346ff0de-595c-4b11-b593-3ba79138544d" providerId="ADAL" clId="{F193D06A-F770-459F-934E-29910CEFB195}" dt="2025-08-12T20:02:41.273" v="941" actId="27022"/>
          <ac:graphicFrameMkLst>
            <pc:docMk/>
            <pc:sldMk cId="3980407405" sldId="2074"/>
            <ac:graphicFrameMk id="5" creationId="{9FB017E4-2817-988B-41E0-D111658CC11B}"/>
          </ac:graphicFrameMkLst>
        </pc:graphicFrameChg>
      </pc:sldChg>
    </pc:docChg>
  </pc:docChgLst>
  <pc:docChgLst>
    <pc:chgData name="Flittner, David E. (LARC-E303)" userId="346ff0de-595c-4b11-b593-3ba79138544d" providerId="ADAL" clId="{52CCBC57-97CF-4F09-AE79-D2D295B5FBF7}"/>
    <pc:docChg chg="undo custSel addSld delSld modSld sldOrd modMainMaster addSection delSection modSection">
      <pc:chgData name="Flittner, David E. (LARC-E303)" userId="346ff0de-595c-4b11-b593-3ba79138544d" providerId="ADAL" clId="{52CCBC57-97CF-4F09-AE79-D2D295B5FBF7}" dt="2025-07-30T21:05:44.162" v="2525" actId="20577"/>
      <pc:docMkLst>
        <pc:docMk/>
      </pc:docMkLst>
      <pc:sldChg chg="modSp add del mod">
        <pc:chgData name="Flittner, David E. (LARC-E303)" userId="346ff0de-595c-4b11-b593-3ba79138544d" providerId="ADAL" clId="{52CCBC57-97CF-4F09-AE79-D2D295B5FBF7}" dt="2025-07-30T20:46:31.701" v="2038" actId="18676"/>
        <pc:sldMkLst>
          <pc:docMk/>
          <pc:sldMk cId="1545845732" sldId="257"/>
        </pc:sldMkLst>
      </pc:sldChg>
      <pc:sldChg chg="add del">
        <pc:chgData name="Flittner, David E. (LARC-E303)" userId="346ff0de-595c-4b11-b593-3ba79138544d" providerId="ADAL" clId="{52CCBC57-97CF-4F09-AE79-D2D295B5FBF7}" dt="2025-07-25T19:38:11.332" v="463"/>
        <pc:sldMkLst>
          <pc:docMk/>
          <pc:sldMk cId="1928155092" sldId="257"/>
        </pc:sldMkLst>
      </pc:sldChg>
      <pc:sldChg chg="addSp modSp add mod modClrScheme chgLayout">
        <pc:chgData name="Flittner, David E. (LARC-E303)" userId="346ff0de-595c-4b11-b593-3ba79138544d" providerId="ADAL" clId="{52CCBC57-97CF-4F09-AE79-D2D295B5FBF7}" dt="2025-07-30T20:45:30.239" v="2037" actId="207"/>
        <pc:sldMkLst>
          <pc:docMk/>
          <pc:sldMk cId="3748656469" sldId="258"/>
        </pc:sldMkLst>
        <pc:spChg chg="add mod ord">
          <ac:chgData name="Flittner, David E. (LARC-E303)" userId="346ff0de-595c-4b11-b593-3ba79138544d" providerId="ADAL" clId="{52CCBC57-97CF-4F09-AE79-D2D295B5FBF7}" dt="2025-07-29T16:43:21.878" v="757" actId="20577"/>
          <ac:spMkLst>
            <pc:docMk/>
            <pc:sldMk cId="3748656469" sldId="258"/>
            <ac:spMk id="2" creationId="{CA8AB60B-49F6-CDB2-8C5C-1908445D64DC}"/>
          </ac:spMkLst>
        </pc:spChg>
        <pc:spChg chg="add mod ord">
          <ac:chgData name="Flittner, David E. (LARC-E303)" userId="346ff0de-595c-4b11-b593-3ba79138544d" providerId="ADAL" clId="{52CCBC57-97CF-4F09-AE79-D2D295B5FBF7}" dt="2025-07-29T16:45:49.521" v="827" actId="20577"/>
          <ac:spMkLst>
            <pc:docMk/>
            <pc:sldMk cId="3748656469" sldId="258"/>
            <ac:spMk id="4" creationId="{66B3C666-0850-60C7-5DC6-129F85BB7060}"/>
          </ac:spMkLst>
        </pc:spChg>
        <pc:spChg chg="add mod">
          <ac:chgData name="Flittner, David E. (LARC-E303)" userId="346ff0de-595c-4b11-b593-3ba79138544d" providerId="ADAL" clId="{52CCBC57-97CF-4F09-AE79-D2D295B5FBF7}" dt="2025-07-29T16:53:16.195" v="1093" actId="20577"/>
          <ac:spMkLst>
            <pc:docMk/>
            <pc:sldMk cId="3748656469" sldId="258"/>
            <ac:spMk id="6" creationId="{E66880CB-58E2-476B-6C70-721F98F8B07D}"/>
          </ac:spMkLst>
        </pc:spChg>
        <pc:spChg chg="add mod">
          <ac:chgData name="Flittner, David E. (LARC-E303)" userId="346ff0de-595c-4b11-b593-3ba79138544d" providerId="ADAL" clId="{52CCBC57-97CF-4F09-AE79-D2D295B5FBF7}" dt="2025-07-29T16:53:34.479" v="1102" actId="1076"/>
          <ac:spMkLst>
            <pc:docMk/>
            <pc:sldMk cId="3748656469" sldId="258"/>
            <ac:spMk id="7" creationId="{906FBB2F-D46F-F171-D028-F8D7714C12A0}"/>
          </ac:spMkLst>
        </pc:spChg>
        <pc:spChg chg="add mod">
          <ac:chgData name="Flittner, David E. (LARC-E303)" userId="346ff0de-595c-4b11-b593-3ba79138544d" providerId="ADAL" clId="{52CCBC57-97CF-4F09-AE79-D2D295B5FBF7}" dt="2025-07-29T16:54:48.892" v="1140" actId="207"/>
          <ac:spMkLst>
            <pc:docMk/>
            <pc:sldMk cId="3748656469" sldId="258"/>
            <ac:spMk id="8" creationId="{49A4A92E-FE29-8474-4B90-B705F06C605E}"/>
          </ac:spMkLst>
        </pc:spChg>
        <pc:spChg chg="add mod">
          <ac:chgData name="Flittner, David E. (LARC-E303)" userId="346ff0de-595c-4b11-b593-3ba79138544d" providerId="ADAL" clId="{52CCBC57-97CF-4F09-AE79-D2D295B5FBF7}" dt="2025-07-30T20:45:30.239" v="2037" actId="207"/>
          <ac:spMkLst>
            <pc:docMk/>
            <pc:sldMk cId="3748656469" sldId="258"/>
            <ac:spMk id="9" creationId="{E6EF7E83-0D09-2302-3470-22067689F396}"/>
          </ac:spMkLst>
        </pc:spChg>
        <pc:picChg chg="mod modCrop">
          <ac:chgData name="Flittner, David E. (LARC-E303)" userId="346ff0de-595c-4b11-b593-3ba79138544d" providerId="ADAL" clId="{52CCBC57-97CF-4F09-AE79-D2D295B5FBF7}" dt="2025-07-29T16:45:28.954" v="800" actId="732"/>
          <ac:picMkLst>
            <pc:docMk/>
            <pc:sldMk cId="3748656469" sldId="258"/>
            <ac:picMk id="3" creationId="{C7E60166-1DE5-E617-B8AC-86F258837BF9}"/>
          </ac:picMkLst>
        </pc:picChg>
      </pc:sldChg>
      <pc:sldChg chg="addSp delSp modSp add mod modClrScheme chgLayout">
        <pc:chgData name="Flittner, David E. (LARC-E303)" userId="346ff0de-595c-4b11-b593-3ba79138544d" providerId="ADAL" clId="{52CCBC57-97CF-4F09-AE79-D2D295B5FBF7}" dt="2025-07-29T16:54:56.290" v="1141"/>
        <pc:sldMkLst>
          <pc:docMk/>
          <pc:sldMk cId="1116860279" sldId="259"/>
        </pc:sldMkLst>
        <pc:spChg chg="add mod ord">
          <ac:chgData name="Flittner, David E. (LARC-E303)" userId="346ff0de-595c-4b11-b593-3ba79138544d" providerId="ADAL" clId="{52CCBC57-97CF-4F09-AE79-D2D295B5FBF7}" dt="2025-07-29T16:47:07.382" v="860" actId="20577"/>
          <ac:spMkLst>
            <pc:docMk/>
            <pc:sldMk cId="1116860279" sldId="259"/>
            <ac:spMk id="2" creationId="{0CF162D7-B6A9-D812-0349-1F101285F9A7}"/>
          </ac:spMkLst>
        </pc:spChg>
        <pc:spChg chg="add mod">
          <ac:chgData name="Flittner, David E. (LARC-E303)" userId="346ff0de-595c-4b11-b593-3ba79138544d" providerId="ADAL" clId="{52CCBC57-97CF-4F09-AE79-D2D295B5FBF7}" dt="2025-07-29T16:52:41.598" v="1075" actId="14100"/>
          <ac:spMkLst>
            <pc:docMk/>
            <pc:sldMk cId="1116860279" sldId="259"/>
            <ac:spMk id="6" creationId="{30A875F9-F409-890E-40CE-466D6DEEA601}"/>
          </ac:spMkLst>
        </pc:spChg>
        <pc:spChg chg="add mod">
          <ac:chgData name="Flittner, David E. (LARC-E303)" userId="346ff0de-595c-4b11-b593-3ba79138544d" providerId="ADAL" clId="{52CCBC57-97CF-4F09-AE79-D2D295B5FBF7}" dt="2025-07-29T16:52:29.786" v="1069" actId="1076"/>
          <ac:spMkLst>
            <pc:docMk/>
            <pc:sldMk cId="1116860279" sldId="259"/>
            <ac:spMk id="7" creationId="{E04A4F74-67E7-66E4-94DD-FA3E166D80A8}"/>
          </ac:spMkLst>
        </pc:spChg>
        <pc:spChg chg="add mod">
          <ac:chgData name="Flittner, David E. (LARC-E303)" userId="346ff0de-595c-4b11-b593-3ba79138544d" providerId="ADAL" clId="{52CCBC57-97CF-4F09-AE79-D2D295B5FBF7}" dt="2025-07-29T16:54:56.290" v="1141"/>
          <ac:spMkLst>
            <pc:docMk/>
            <pc:sldMk cId="1116860279" sldId="259"/>
            <ac:spMk id="8" creationId="{565B4F4D-EF78-14A4-E189-641BC3CE9531}"/>
          </ac:spMkLst>
        </pc:spChg>
        <pc:picChg chg="add mod">
          <ac:chgData name="Flittner, David E. (LARC-E303)" userId="346ff0de-595c-4b11-b593-3ba79138544d" providerId="ADAL" clId="{52CCBC57-97CF-4F09-AE79-D2D295B5FBF7}" dt="2025-07-29T16:52:15.553" v="1063" actId="1076"/>
          <ac:picMkLst>
            <pc:docMk/>
            <pc:sldMk cId="1116860279" sldId="259"/>
            <ac:picMk id="5" creationId="{3BD48419-5774-ABB7-19FB-0766055D972A}"/>
          </ac:picMkLst>
        </pc:picChg>
      </pc:sldChg>
      <pc:sldChg chg="addSp delSp modSp add mod modClrScheme chgLayout">
        <pc:chgData name="Flittner, David E. (LARC-E303)" userId="346ff0de-595c-4b11-b593-3ba79138544d" providerId="ADAL" clId="{52CCBC57-97CF-4F09-AE79-D2D295B5FBF7}" dt="2025-07-30T13:16:29.757" v="1326" actId="1036"/>
        <pc:sldMkLst>
          <pc:docMk/>
          <pc:sldMk cId="2107489315" sldId="260"/>
        </pc:sldMkLst>
        <pc:spChg chg="add mod ord">
          <ac:chgData name="Flittner, David E. (LARC-E303)" userId="346ff0de-595c-4b11-b593-3ba79138544d" providerId="ADAL" clId="{52CCBC57-97CF-4F09-AE79-D2D295B5FBF7}" dt="2025-07-29T16:48:30.062" v="921" actId="20577"/>
          <ac:spMkLst>
            <pc:docMk/>
            <pc:sldMk cId="2107489315" sldId="260"/>
            <ac:spMk id="2" creationId="{EC3339CB-860B-E48B-07D3-1A708DFF30D1}"/>
          </ac:spMkLst>
        </pc:spChg>
        <pc:spChg chg="add mod">
          <ac:chgData name="Flittner, David E. (LARC-E303)" userId="346ff0de-595c-4b11-b593-3ba79138544d" providerId="ADAL" clId="{52CCBC57-97CF-4F09-AE79-D2D295B5FBF7}" dt="2025-07-30T13:16:29.757" v="1326" actId="1036"/>
          <ac:spMkLst>
            <pc:docMk/>
            <pc:sldMk cId="2107489315" sldId="260"/>
            <ac:spMk id="6" creationId="{576BA8C2-E44C-449D-3E83-9D85DE29DCD1}"/>
          </ac:spMkLst>
        </pc:spChg>
        <pc:spChg chg="add mod">
          <ac:chgData name="Flittner, David E. (LARC-E303)" userId="346ff0de-595c-4b11-b593-3ba79138544d" providerId="ADAL" clId="{52CCBC57-97CF-4F09-AE79-D2D295B5FBF7}" dt="2025-07-30T13:15:02.744" v="1277" actId="1038"/>
          <ac:spMkLst>
            <pc:docMk/>
            <pc:sldMk cId="2107489315" sldId="260"/>
            <ac:spMk id="7" creationId="{EB82D731-DEFD-0991-54DC-DAC69092882E}"/>
          </ac:spMkLst>
        </pc:spChg>
        <pc:spChg chg="add mod">
          <ac:chgData name="Flittner, David E. (LARC-E303)" userId="346ff0de-595c-4b11-b593-3ba79138544d" providerId="ADAL" clId="{52CCBC57-97CF-4F09-AE79-D2D295B5FBF7}" dt="2025-07-29T16:55:05.497" v="1143" actId="1076"/>
          <ac:spMkLst>
            <pc:docMk/>
            <pc:sldMk cId="2107489315" sldId="260"/>
            <ac:spMk id="8" creationId="{E6EFABD5-3D14-6155-C5A3-1489FB52FAC7}"/>
          </ac:spMkLst>
        </pc:spChg>
        <pc:picChg chg="add mod">
          <ac:chgData name="Flittner, David E. (LARC-E303)" userId="346ff0de-595c-4b11-b593-3ba79138544d" providerId="ADAL" clId="{52CCBC57-97CF-4F09-AE79-D2D295B5FBF7}" dt="2025-07-29T16:49:50.040" v="979" actId="1076"/>
          <ac:picMkLst>
            <pc:docMk/>
            <pc:sldMk cId="2107489315" sldId="260"/>
            <ac:picMk id="4" creationId="{9AD19A11-1F65-4D66-10DB-8E64CDE5CFED}"/>
          </ac:picMkLst>
        </pc:picChg>
      </pc:sldChg>
      <pc:sldChg chg="add del">
        <pc:chgData name="Flittner, David E. (LARC-E303)" userId="346ff0de-595c-4b11-b593-3ba79138544d" providerId="ADAL" clId="{52CCBC57-97CF-4F09-AE79-D2D295B5FBF7}" dt="2025-07-25T19:38:11.332" v="463"/>
        <pc:sldMkLst>
          <pc:docMk/>
          <pc:sldMk cId="876008143" sldId="262"/>
        </pc:sldMkLst>
      </pc:sldChg>
      <pc:sldChg chg="modSp add del mod">
        <pc:chgData name="Flittner, David E. (LARC-E303)" userId="346ff0de-595c-4b11-b593-3ba79138544d" providerId="ADAL" clId="{52CCBC57-97CF-4F09-AE79-D2D295B5FBF7}" dt="2025-07-30T20:46:31.701" v="2038" actId="18676"/>
        <pc:sldMkLst>
          <pc:docMk/>
          <pc:sldMk cId="4143085874" sldId="262"/>
        </pc:sldMkLst>
      </pc:sldChg>
      <pc:sldChg chg="add del">
        <pc:chgData name="Flittner, David E. (LARC-E303)" userId="346ff0de-595c-4b11-b593-3ba79138544d" providerId="ADAL" clId="{52CCBC57-97CF-4F09-AE79-D2D295B5FBF7}" dt="2025-07-25T19:38:11.332" v="463"/>
        <pc:sldMkLst>
          <pc:docMk/>
          <pc:sldMk cId="586321334" sldId="263"/>
        </pc:sldMkLst>
      </pc:sldChg>
      <pc:sldChg chg="modSp add del mod">
        <pc:chgData name="Flittner, David E. (LARC-E303)" userId="346ff0de-595c-4b11-b593-3ba79138544d" providerId="ADAL" clId="{52CCBC57-97CF-4F09-AE79-D2D295B5FBF7}" dt="2025-07-30T20:46:31.701" v="2038" actId="18676"/>
        <pc:sldMkLst>
          <pc:docMk/>
          <pc:sldMk cId="2445746347" sldId="263"/>
        </pc:sldMkLst>
      </pc:sldChg>
      <pc:sldChg chg="modSp add del mod">
        <pc:chgData name="Flittner, David E. (LARC-E303)" userId="346ff0de-595c-4b11-b593-3ba79138544d" providerId="ADAL" clId="{52CCBC57-97CF-4F09-AE79-D2D295B5FBF7}" dt="2025-07-30T20:46:31.701" v="2038" actId="18676"/>
        <pc:sldMkLst>
          <pc:docMk/>
          <pc:sldMk cId="2566481919" sldId="264"/>
        </pc:sldMkLst>
      </pc:sldChg>
      <pc:sldChg chg="add del">
        <pc:chgData name="Flittner, David E. (LARC-E303)" userId="346ff0de-595c-4b11-b593-3ba79138544d" providerId="ADAL" clId="{52CCBC57-97CF-4F09-AE79-D2D295B5FBF7}" dt="2025-07-25T19:38:11.332" v="463"/>
        <pc:sldMkLst>
          <pc:docMk/>
          <pc:sldMk cId="3040146199" sldId="264"/>
        </pc:sldMkLst>
      </pc:sldChg>
      <pc:sldChg chg="modSp add del mod">
        <pc:chgData name="Flittner, David E. (LARC-E303)" userId="346ff0de-595c-4b11-b593-3ba79138544d" providerId="ADAL" clId="{52CCBC57-97CF-4F09-AE79-D2D295B5FBF7}" dt="2025-07-30T20:46:31.701" v="2038" actId="18676"/>
        <pc:sldMkLst>
          <pc:docMk/>
          <pc:sldMk cId="417441764" sldId="267"/>
        </pc:sldMkLst>
      </pc:sldChg>
      <pc:sldChg chg="add del">
        <pc:chgData name="Flittner, David E. (LARC-E303)" userId="346ff0de-595c-4b11-b593-3ba79138544d" providerId="ADAL" clId="{52CCBC57-97CF-4F09-AE79-D2D295B5FBF7}" dt="2025-07-25T19:38:11.332" v="463"/>
        <pc:sldMkLst>
          <pc:docMk/>
          <pc:sldMk cId="1552087648" sldId="267"/>
        </pc:sldMkLst>
      </pc:sldChg>
      <pc:sldChg chg="modSp add del mod">
        <pc:chgData name="Flittner, David E. (LARC-E303)" userId="346ff0de-595c-4b11-b593-3ba79138544d" providerId="ADAL" clId="{52CCBC57-97CF-4F09-AE79-D2D295B5FBF7}" dt="2025-07-30T20:46:31.701" v="2038" actId="18676"/>
        <pc:sldMkLst>
          <pc:docMk/>
          <pc:sldMk cId="2360370376" sldId="271"/>
        </pc:sldMkLst>
      </pc:sldChg>
      <pc:sldChg chg="add del">
        <pc:chgData name="Flittner, David E. (LARC-E303)" userId="346ff0de-595c-4b11-b593-3ba79138544d" providerId="ADAL" clId="{52CCBC57-97CF-4F09-AE79-D2D295B5FBF7}" dt="2025-07-25T19:38:11.332" v="463"/>
        <pc:sldMkLst>
          <pc:docMk/>
          <pc:sldMk cId="2360662235" sldId="271"/>
        </pc:sldMkLst>
      </pc:sldChg>
      <pc:sldChg chg="add del">
        <pc:chgData name="Flittner, David E. (LARC-E303)" userId="346ff0de-595c-4b11-b593-3ba79138544d" providerId="ADAL" clId="{52CCBC57-97CF-4F09-AE79-D2D295B5FBF7}" dt="2025-07-25T19:38:11.332" v="463"/>
        <pc:sldMkLst>
          <pc:docMk/>
          <pc:sldMk cId="3594530254" sldId="272"/>
        </pc:sldMkLst>
      </pc:sldChg>
      <pc:sldChg chg="modSp add del mod">
        <pc:chgData name="Flittner, David E. (LARC-E303)" userId="346ff0de-595c-4b11-b593-3ba79138544d" providerId="ADAL" clId="{52CCBC57-97CF-4F09-AE79-D2D295B5FBF7}" dt="2025-07-30T20:46:31.701" v="2038" actId="18676"/>
        <pc:sldMkLst>
          <pc:docMk/>
          <pc:sldMk cId="4004615743" sldId="272"/>
        </pc:sldMkLst>
      </pc:sldChg>
      <pc:sldChg chg="modSp add del mod">
        <pc:chgData name="Flittner, David E. (LARC-E303)" userId="346ff0de-595c-4b11-b593-3ba79138544d" providerId="ADAL" clId="{52CCBC57-97CF-4F09-AE79-D2D295B5FBF7}" dt="2025-07-30T20:46:31.701" v="2038" actId="18676"/>
        <pc:sldMkLst>
          <pc:docMk/>
          <pc:sldMk cId="107707356" sldId="273"/>
        </pc:sldMkLst>
      </pc:sldChg>
      <pc:sldChg chg="add del">
        <pc:chgData name="Flittner, David E. (LARC-E303)" userId="346ff0de-595c-4b11-b593-3ba79138544d" providerId="ADAL" clId="{52CCBC57-97CF-4F09-AE79-D2D295B5FBF7}" dt="2025-07-25T19:38:11.332" v="463"/>
        <pc:sldMkLst>
          <pc:docMk/>
          <pc:sldMk cId="3010572308" sldId="273"/>
        </pc:sldMkLst>
      </pc:sldChg>
      <pc:sldChg chg="add">
        <pc:chgData name="Flittner, David E. (LARC-E303)" userId="346ff0de-595c-4b11-b593-3ba79138544d" providerId="ADAL" clId="{52CCBC57-97CF-4F09-AE79-D2D295B5FBF7}" dt="2025-07-25T20:30:07.527" v="720"/>
        <pc:sldMkLst>
          <pc:docMk/>
          <pc:sldMk cId="3925453696" sldId="297"/>
        </pc:sldMkLst>
      </pc:sldChg>
      <pc:sldChg chg="add">
        <pc:chgData name="Flittner, David E. (LARC-E303)" userId="346ff0de-595c-4b11-b593-3ba79138544d" providerId="ADAL" clId="{52CCBC57-97CF-4F09-AE79-D2D295B5FBF7}" dt="2025-07-25T20:30:07.527" v="720"/>
        <pc:sldMkLst>
          <pc:docMk/>
          <pc:sldMk cId="2404717741" sldId="488"/>
        </pc:sldMkLst>
      </pc:sldChg>
      <pc:sldChg chg="add">
        <pc:chgData name="Flittner, David E. (LARC-E303)" userId="346ff0de-595c-4b11-b593-3ba79138544d" providerId="ADAL" clId="{52CCBC57-97CF-4F09-AE79-D2D295B5FBF7}" dt="2025-07-25T20:30:07.527" v="720"/>
        <pc:sldMkLst>
          <pc:docMk/>
          <pc:sldMk cId="0" sldId="753"/>
        </pc:sldMkLst>
      </pc:sldChg>
      <pc:sldChg chg="add">
        <pc:chgData name="Flittner, David E. (LARC-E303)" userId="346ff0de-595c-4b11-b593-3ba79138544d" providerId="ADAL" clId="{52CCBC57-97CF-4F09-AE79-D2D295B5FBF7}" dt="2025-07-25T20:30:07.527" v="720"/>
        <pc:sldMkLst>
          <pc:docMk/>
          <pc:sldMk cId="2626656833" sldId="754"/>
        </pc:sldMkLst>
      </pc:sldChg>
      <pc:sldChg chg="modSp add mod">
        <pc:chgData name="Flittner, David E. (LARC-E303)" userId="346ff0de-595c-4b11-b593-3ba79138544d" providerId="ADAL" clId="{52CCBC57-97CF-4F09-AE79-D2D295B5FBF7}" dt="2025-07-25T20:30:07.563" v="721" actId="27636"/>
        <pc:sldMkLst>
          <pc:docMk/>
          <pc:sldMk cId="3275698436" sldId="755"/>
        </pc:sldMkLst>
        <pc:spChg chg="mod">
          <ac:chgData name="Flittner, David E. (LARC-E303)" userId="346ff0de-595c-4b11-b593-3ba79138544d" providerId="ADAL" clId="{52CCBC57-97CF-4F09-AE79-D2D295B5FBF7}" dt="2025-07-25T20:30:07.563" v="721" actId="27636"/>
          <ac:spMkLst>
            <pc:docMk/>
            <pc:sldMk cId="3275698436" sldId="755"/>
            <ac:spMk id="7" creationId="{EF38F33F-F908-49C1-B174-4C1986FC81CE}"/>
          </ac:spMkLst>
        </pc:spChg>
      </pc:sldChg>
      <pc:sldChg chg="add">
        <pc:chgData name="Flittner, David E. (LARC-E303)" userId="346ff0de-595c-4b11-b593-3ba79138544d" providerId="ADAL" clId="{52CCBC57-97CF-4F09-AE79-D2D295B5FBF7}" dt="2025-07-25T20:30:07.527" v="720"/>
        <pc:sldMkLst>
          <pc:docMk/>
          <pc:sldMk cId="2744742067" sldId="763"/>
        </pc:sldMkLst>
      </pc:sldChg>
      <pc:sldChg chg="add">
        <pc:chgData name="Flittner, David E. (LARC-E303)" userId="346ff0de-595c-4b11-b593-3ba79138544d" providerId="ADAL" clId="{52CCBC57-97CF-4F09-AE79-D2D295B5FBF7}" dt="2025-07-25T20:30:07.527" v="720"/>
        <pc:sldMkLst>
          <pc:docMk/>
          <pc:sldMk cId="147778530" sldId="764"/>
        </pc:sldMkLst>
      </pc:sldChg>
      <pc:sldChg chg="add">
        <pc:chgData name="Flittner, David E. (LARC-E303)" userId="346ff0de-595c-4b11-b593-3ba79138544d" providerId="ADAL" clId="{52CCBC57-97CF-4F09-AE79-D2D295B5FBF7}" dt="2025-07-25T20:30:07.527" v="720"/>
        <pc:sldMkLst>
          <pc:docMk/>
          <pc:sldMk cId="3290044810" sldId="765"/>
        </pc:sldMkLst>
      </pc:sldChg>
      <pc:sldChg chg="add">
        <pc:chgData name="Flittner, David E. (LARC-E303)" userId="346ff0de-595c-4b11-b593-3ba79138544d" providerId="ADAL" clId="{52CCBC57-97CF-4F09-AE79-D2D295B5FBF7}" dt="2025-07-25T20:30:07.527" v="720"/>
        <pc:sldMkLst>
          <pc:docMk/>
          <pc:sldMk cId="817886516" sldId="767"/>
        </pc:sldMkLst>
      </pc:sldChg>
      <pc:sldChg chg="add del">
        <pc:chgData name="Flittner, David E. (LARC-E303)" userId="346ff0de-595c-4b11-b593-3ba79138544d" providerId="ADAL" clId="{52CCBC57-97CF-4F09-AE79-D2D295B5FBF7}" dt="2025-07-30T20:46:31.701" v="2038" actId="18676"/>
        <pc:sldMkLst>
          <pc:docMk/>
          <pc:sldMk cId="0" sldId="969"/>
        </pc:sldMkLst>
      </pc:sldChg>
      <pc:sldChg chg="add del">
        <pc:chgData name="Flittner, David E. (LARC-E303)" userId="346ff0de-595c-4b11-b593-3ba79138544d" providerId="ADAL" clId="{52CCBC57-97CF-4F09-AE79-D2D295B5FBF7}" dt="2025-07-25T19:38:11.332" v="463"/>
        <pc:sldMkLst>
          <pc:docMk/>
          <pc:sldMk cId="2966431650" sldId="969"/>
        </pc:sldMkLst>
      </pc:sldChg>
      <pc:sldChg chg="add del">
        <pc:chgData name="Flittner, David E. (LARC-E303)" userId="346ff0de-595c-4b11-b593-3ba79138544d" providerId="ADAL" clId="{52CCBC57-97CF-4F09-AE79-D2D295B5FBF7}" dt="2025-07-30T20:46:31.701" v="2038" actId="18676"/>
        <pc:sldMkLst>
          <pc:docMk/>
          <pc:sldMk cId="0" sldId="970"/>
        </pc:sldMkLst>
      </pc:sldChg>
      <pc:sldChg chg="add del">
        <pc:chgData name="Flittner, David E. (LARC-E303)" userId="346ff0de-595c-4b11-b593-3ba79138544d" providerId="ADAL" clId="{52CCBC57-97CF-4F09-AE79-D2D295B5FBF7}" dt="2025-07-25T19:38:11.332" v="463"/>
        <pc:sldMkLst>
          <pc:docMk/>
          <pc:sldMk cId="1164093383" sldId="970"/>
        </pc:sldMkLst>
      </pc:sldChg>
      <pc:sldChg chg="modSp add del mod">
        <pc:chgData name="Flittner, David E. (LARC-E303)" userId="346ff0de-595c-4b11-b593-3ba79138544d" providerId="ADAL" clId="{52CCBC57-97CF-4F09-AE79-D2D295B5FBF7}" dt="2025-07-30T20:46:31.701" v="2038" actId="18676"/>
        <pc:sldMkLst>
          <pc:docMk/>
          <pc:sldMk cId="1708355826" sldId="971"/>
        </pc:sldMkLst>
      </pc:sldChg>
      <pc:sldChg chg="add del">
        <pc:chgData name="Flittner, David E. (LARC-E303)" userId="346ff0de-595c-4b11-b593-3ba79138544d" providerId="ADAL" clId="{52CCBC57-97CF-4F09-AE79-D2D295B5FBF7}" dt="2025-07-25T19:38:11.332" v="463"/>
        <pc:sldMkLst>
          <pc:docMk/>
          <pc:sldMk cId="2969421200" sldId="971"/>
        </pc:sldMkLst>
      </pc:sldChg>
      <pc:sldChg chg="del">
        <pc:chgData name="Flittner, David E. (LARC-E303)" userId="346ff0de-595c-4b11-b593-3ba79138544d" providerId="ADAL" clId="{52CCBC57-97CF-4F09-AE79-D2D295B5FBF7}" dt="2025-07-25T20:23:56.418" v="690" actId="47"/>
        <pc:sldMkLst>
          <pc:docMk/>
          <pc:sldMk cId="549972806" sldId="972"/>
        </pc:sldMkLst>
      </pc:sldChg>
      <pc:sldChg chg="modSp add del mod">
        <pc:chgData name="Flittner, David E. (LARC-E303)" userId="346ff0de-595c-4b11-b593-3ba79138544d" providerId="ADAL" clId="{52CCBC57-97CF-4F09-AE79-D2D295B5FBF7}" dt="2025-07-30T20:46:31.701" v="2038" actId="18676"/>
        <pc:sldMkLst>
          <pc:docMk/>
          <pc:sldMk cId="2498543783" sldId="973"/>
        </pc:sldMkLst>
      </pc:sldChg>
      <pc:sldChg chg="add del">
        <pc:chgData name="Flittner, David E. (LARC-E303)" userId="346ff0de-595c-4b11-b593-3ba79138544d" providerId="ADAL" clId="{52CCBC57-97CF-4F09-AE79-D2D295B5FBF7}" dt="2025-07-25T19:38:11.332" v="463"/>
        <pc:sldMkLst>
          <pc:docMk/>
          <pc:sldMk cId="4004293185" sldId="973"/>
        </pc:sldMkLst>
      </pc:sldChg>
      <pc:sldChg chg="add del">
        <pc:chgData name="Flittner, David E. (LARC-E303)" userId="346ff0de-595c-4b11-b593-3ba79138544d" providerId="ADAL" clId="{52CCBC57-97CF-4F09-AE79-D2D295B5FBF7}" dt="2025-07-25T19:38:11.332" v="463"/>
        <pc:sldMkLst>
          <pc:docMk/>
          <pc:sldMk cId="1652413984" sldId="974"/>
        </pc:sldMkLst>
      </pc:sldChg>
      <pc:sldChg chg="modSp add del mod">
        <pc:chgData name="Flittner, David E. (LARC-E303)" userId="346ff0de-595c-4b11-b593-3ba79138544d" providerId="ADAL" clId="{52CCBC57-97CF-4F09-AE79-D2D295B5FBF7}" dt="2025-07-30T20:46:31.701" v="2038" actId="18676"/>
        <pc:sldMkLst>
          <pc:docMk/>
          <pc:sldMk cId="2836806151" sldId="974"/>
        </pc:sldMkLst>
      </pc:sldChg>
      <pc:sldChg chg="add del">
        <pc:chgData name="Flittner, David E. (LARC-E303)" userId="346ff0de-595c-4b11-b593-3ba79138544d" providerId="ADAL" clId="{52CCBC57-97CF-4F09-AE79-D2D295B5FBF7}" dt="2025-07-25T19:38:11.332" v="463"/>
        <pc:sldMkLst>
          <pc:docMk/>
          <pc:sldMk cId="1152282865" sldId="975"/>
        </pc:sldMkLst>
      </pc:sldChg>
      <pc:sldChg chg="modSp add del mod">
        <pc:chgData name="Flittner, David E. (LARC-E303)" userId="346ff0de-595c-4b11-b593-3ba79138544d" providerId="ADAL" clId="{52CCBC57-97CF-4F09-AE79-D2D295B5FBF7}" dt="2025-07-30T20:46:31.701" v="2038" actId="18676"/>
        <pc:sldMkLst>
          <pc:docMk/>
          <pc:sldMk cId="3062062326" sldId="975"/>
        </pc:sldMkLst>
      </pc:sldChg>
      <pc:sldChg chg="modSp add del mod">
        <pc:chgData name="Flittner, David E. (LARC-E303)" userId="346ff0de-595c-4b11-b593-3ba79138544d" providerId="ADAL" clId="{52CCBC57-97CF-4F09-AE79-D2D295B5FBF7}" dt="2025-07-30T20:46:31.701" v="2038" actId="18676"/>
        <pc:sldMkLst>
          <pc:docMk/>
          <pc:sldMk cId="982659304" sldId="976"/>
        </pc:sldMkLst>
      </pc:sldChg>
      <pc:sldChg chg="add del">
        <pc:chgData name="Flittner, David E. (LARC-E303)" userId="346ff0de-595c-4b11-b593-3ba79138544d" providerId="ADAL" clId="{52CCBC57-97CF-4F09-AE79-D2D295B5FBF7}" dt="2025-07-25T19:38:11.332" v="463"/>
        <pc:sldMkLst>
          <pc:docMk/>
          <pc:sldMk cId="3591551309" sldId="976"/>
        </pc:sldMkLst>
      </pc:sldChg>
      <pc:sldChg chg="add del">
        <pc:chgData name="Flittner, David E. (LARC-E303)" userId="346ff0de-595c-4b11-b593-3ba79138544d" providerId="ADAL" clId="{52CCBC57-97CF-4F09-AE79-D2D295B5FBF7}" dt="2025-07-25T19:38:11.332" v="463"/>
        <pc:sldMkLst>
          <pc:docMk/>
          <pc:sldMk cId="2050089574" sldId="977"/>
        </pc:sldMkLst>
      </pc:sldChg>
      <pc:sldChg chg="modSp add del mod">
        <pc:chgData name="Flittner, David E. (LARC-E303)" userId="346ff0de-595c-4b11-b593-3ba79138544d" providerId="ADAL" clId="{52CCBC57-97CF-4F09-AE79-D2D295B5FBF7}" dt="2025-07-30T20:46:31.701" v="2038" actId="18676"/>
        <pc:sldMkLst>
          <pc:docMk/>
          <pc:sldMk cId="3233923967" sldId="977"/>
        </pc:sldMkLst>
      </pc:sldChg>
      <pc:sldChg chg="modSp add del mod">
        <pc:chgData name="Flittner, David E. (LARC-E303)" userId="346ff0de-595c-4b11-b593-3ba79138544d" providerId="ADAL" clId="{52CCBC57-97CF-4F09-AE79-D2D295B5FBF7}" dt="2025-07-30T20:46:31.701" v="2038" actId="18676"/>
        <pc:sldMkLst>
          <pc:docMk/>
          <pc:sldMk cId="3648426123" sldId="978"/>
        </pc:sldMkLst>
      </pc:sldChg>
      <pc:sldChg chg="add del">
        <pc:chgData name="Flittner, David E. (LARC-E303)" userId="346ff0de-595c-4b11-b593-3ba79138544d" providerId="ADAL" clId="{52CCBC57-97CF-4F09-AE79-D2D295B5FBF7}" dt="2025-07-25T19:38:11.332" v="463"/>
        <pc:sldMkLst>
          <pc:docMk/>
          <pc:sldMk cId="4003974934" sldId="978"/>
        </pc:sldMkLst>
      </pc:sldChg>
      <pc:sldChg chg="del">
        <pc:chgData name="Flittner, David E. (LARC-E303)" userId="346ff0de-595c-4b11-b593-3ba79138544d" providerId="ADAL" clId="{52CCBC57-97CF-4F09-AE79-D2D295B5FBF7}" dt="2025-07-25T20:24:06.147" v="693" actId="47"/>
        <pc:sldMkLst>
          <pc:docMk/>
          <pc:sldMk cId="2134680012" sldId="980"/>
        </pc:sldMkLst>
      </pc:sldChg>
      <pc:sldChg chg="modSp mod">
        <pc:chgData name="Flittner, David E. (LARC-E303)" userId="346ff0de-595c-4b11-b593-3ba79138544d" providerId="ADAL" clId="{52CCBC57-97CF-4F09-AE79-D2D295B5FBF7}" dt="2025-07-30T12:58:10.819" v="1234"/>
        <pc:sldMkLst>
          <pc:docMk/>
          <pc:sldMk cId="4288412760" sldId="984"/>
        </pc:sldMkLst>
        <pc:spChg chg="mod">
          <ac:chgData name="Flittner, David E. (LARC-E303)" userId="346ff0de-595c-4b11-b593-3ba79138544d" providerId="ADAL" clId="{52CCBC57-97CF-4F09-AE79-D2D295B5FBF7}" dt="2025-07-30T12:58:10.819" v="1234"/>
          <ac:spMkLst>
            <pc:docMk/>
            <pc:sldMk cId="4288412760" sldId="984"/>
            <ac:spMk id="4" creationId="{1663A6B7-4634-4630-A97F-5667C211B823}"/>
          </ac:spMkLst>
        </pc:spChg>
      </pc:sldChg>
      <pc:sldChg chg="delSp modSp mod">
        <pc:chgData name="Flittner, David E. (LARC-E303)" userId="346ff0de-595c-4b11-b593-3ba79138544d" providerId="ADAL" clId="{52CCBC57-97CF-4F09-AE79-D2D295B5FBF7}" dt="2025-07-30T12:57:40.069" v="1231" actId="6549"/>
        <pc:sldMkLst>
          <pc:docMk/>
          <pc:sldMk cId="3822475085" sldId="986"/>
        </pc:sldMkLst>
        <pc:spChg chg="mod">
          <ac:chgData name="Flittner, David E. (LARC-E303)" userId="346ff0de-595c-4b11-b593-3ba79138544d" providerId="ADAL" clId="{52CCBC57-97CF-4F09-AE79-D2D295B5FBF7}" dt="2025-07-25T19:50:07.028" v="689" actId="20577"/>
          <ac:spMkLst>
            <pc:docMk/>
            <pc:sldMk cId="3822475085" sldId="986"/>
            <ac:spMk id="2" creationId="{B4490951-5E36-71D8-6CF6-B044A6F72D92}"/>
          </ac:spMkLst>
        </pc:spChg>
        <pc:spChg chg="mod">
          <ac:chgData name="Flittner, David E. (LARC-E303)" userId="346ff0de-595c-4b11-b593-3ba79138544d" providerId="ADAL" clId="{52CCBC57-97CF-4F09-AE79-D2D295B5FBF7}" dt="2025-07-30T12:57:40.069" v="1231" actId="6549"/>
          <ac:spMkLst>
            <pc:docMk/>
            <pc:sldMk cId="3822475085" sldId="986"/>
            <ac:spMk id="4" creationId="{6B954E31-2403-3C80-73BE-09DB70321849}"/>
          </ac:spMkLst>
        </pc:spChg>
      </pc:sldChg>
      <pc:sldChg chg="del">
        <pc:chgData name="Flittner, David E. (LARC-E303)" userId="346ff0de-595c-4b11-b593-3ba79138544d" providerId="ADAL" clId="{52CCBC57-97CF-4F09-AE79-D2D295B5FBF7}" dt="2025-07-25T17:45:44.886" v="0" actId="2696"/>
        <pc:sldMkLst>
          <pc:docMk/>
          <pc:sldMk cId="731959608" sldId="987"/>
        </pc:sldMkLst>
      </pc:sldChg>
      <pc:sldChg chg="del">
        <pc:chgData name="Flittner, David E. (LARC-E303)" userId="346ff0de-595c-4b11-b593-3ba79138544d" providerId="ADAL" clId="{52CCBC57-97CF-4F09-AE79-D2D295B5FBF7}" dt="2025-07-25T20:24:04.215" v="692" actId="47"/>
        <pc:sldMkLst>
          <pc:docMk/>
          <pc:sldMk cId="1268853737" sldId="988"/>
        </pc:sldMkLst>
      </pc:sldChg>
      <pc:sldChg chg="del">
        <pc:chgData name="Flittner, David E. (LARC-E303)" userId="346ff0de-595c-4b11-b593-3ba79138544d" providerId="ADAL" clId="{52CCBC57-97CF-4F09-AE79-D2D295B5FBF7}" dt="2025-07-25T20:23:58.164" v="691" actId="47"/>
        <pc:sldMkLst>
          <pc:docMk/>
          <pc:sldMk cId="904722316" sldId="989"/>
        </pc:sldMkLst>
      </pc:sldChg>
      <pc:sldChg chg="modSp mod">
        <pc:chgData name="Flittner, David E. (LARC-E303)" userId="346ff0de-595c-4b11-b593-3ba79138544d" providerId="ADAL" clId="{52CCBC57-97CF-4F09-AE79-D2D295B5FBF7}" dt="2025-07-30T20:55:47.021" v="2136" actId="6549"/>
        <pc:sldMkLst>
          <pc:docMk/>
          <pc:sldMk cId="2421620875" sldId="990"/>
        </pc:sldMkLst>
        <pc:spChg chg="mod">
          <ac:chgData name="Flittner, David E. (LARC-E303)" userId="346ff0de-595c-4b11-b593-3ba79138544d" providerId="ADAL" clId="{52CCBC57-97CF-4F09-AE79-D2D295B5FBF7}" dt="2025-07-30T20:55:47.021" v="2136" actId="6549"/>
          <ac:spMkLst>
            <pc:docMk/>
            <pc:sldMk cId="2421620875" sldId="990"/>
            <ac:spMk id="2" creationId="{06B26581-4A78-CE8A-0BEA-527FFBE07BED}"/>
          </ac:spMkLst>
        </pc:spChg>
        <pc:spChg chg="mod">
          <ac:chgData name="Flittner, David E. (LARC-E303)" userId="346ff0de-595c-4b11-b593-3ba79138544d" providerId="ADAL" clId="{52CCBC57-97CF-4F09-AE79-D2D295B5FBF7}" dt="2025-07-30T12:58:05.934" v="1233"/>
          <ac:spMkLst>
            <pc:docMk/>
            <pc:sldMk cId="2421620875" sldId="990"/>
            <ac:spMk id="4" creationId="{151F7746-04E3-04E6-50FB-5C1F0AFF3D37}"/>
          </ac:spMkLst>
        </pc:spChg>
      </pc:sldChg>
      <pc:sldChg chg="addSp delSp modSp mod">
        <pc:chgData name="Flittner, David E. (LARC-E303)" userId="346ff0de-595c-4b11-b593-3ba79138544d" providerId="ADAL" clId="{52CCBC57-97CF-4F09-AE79-D2D295B5FBF7}" dt="2025-07-29T17:01:55.737" v="1180" actId="20577"/>
        <pc:sldMkLst>
          <pc:docMk/>
          <pc:sldMk cId="2254173286" sldId="991"/>
        </pc:sldMkLst>
        <pc:spChg chg="mod">
          <ac:chgData name="Flittner, David E. (LARC-E303)" userId="346ff0de-595c-4b11-b593-3ba79138544d" providerId="ADAL" clId="{52CCBC57-97CF-4F09-AE79-D2D295B5FBF7}" dt="2025-07-29T17:01:55.737" v="1180" actId="20577"/>
          <ac:spMkLst>
            <pc:docMk/>
            <pc:sldMk cId="2254173286" sldId="991"/>
            <ac:spMk id="4" creationId="{6A36705A-4299-095F-1614-EE1B0B9FAC34}"/>
          </ac:spMkLst>
        </pc:spChg>
        <pc:picChg chg="add mod ord modCrop">
          <ac:chgData name="Flittner, David E. (LARC-E303)" userId="346ff0de-595c-4b11-b593-3ba79138544d" providerId="ADAL" clId="{52CCBC57-97CF-4F09-AE79-D2D295B5FBF7}" dt="2025-07-29T17:01:33.642" v="1151" actId="1076"/>
          <ac:picMkLst>
            <pc:docMk/>
            <pc:sldMk cId="2254173286" sldId="991"/>
            <ac:picMk id="7" creationId="{D136B1BE-6AF2-673F-4ED4-2E7C1707D32B}"/>
          </ac:picMkLst>
        </pc:picChg>
      </pc:sldChg>
      <pc:sldChg chg="del">
        <pc:chgData name="Flittner, David E. (LARC-E303)" userId="346ff0de-595c-4b11-b593-3ba79138544d" providerId="ADAL" clId="{52CCBC57-97CF-4F09-AE79-D2D295B5FBF7}" dt="2025-07-25T20:30:22.077" v="724" actId="47"/>
        <pc:sldMkLst>
          <pc:docMk/>
          <pc:sldMk cId="3059221695" sldId="1024"/>
        </pc:sldMkLst>
      </pc:sldChg>
      <pc:sldChg chg="del">
        <pc:chgData name="Flittner, David E. (LARC-E303)" userId="346ff0de-595c-4b11-b593-3ba79138544d" providerId="ADAL" clId="{52CCBC57-97CF-4F09-AE79-D2D295B5FBF7}" dt="2025-07-25T20:30:24.260" v="725" actId="47"/>
        <pc:sldMkLst>
          <pc:docMk/>
          <pc:sldMk cId="3367095108" sldId="1030"/>
        </pc:sldMkLst>
      </pc:sldChg>
      <pc:sldChg chg="del">
        <pc:chgData name="Flittner, David E. (LARC-E303)" userId="346ff0de-595c-4b11-b593-3ba79138544d" providerId="ADAL" clId="{52CCBC57-97CF-4F09-AE79-D2D295B5FBF7}" dt="2025-07-25T20:30:29.626" v="729" actId="47"/>
        <pc:sldMkLst>
          <pc:docMk/>
          <pc:sldMk cId="58332602" sldId="1035"/>
        </pc:sldMkLst>
      </pc:sldChg>
      <pc:sldChg chg="del">
        <pc:chgData name="Flittner, David E. (LARC-E303)" userId="346ff0de-595c-4b11-b593-3ba79138544d" providerId="ADAL" clId="{52CCBC57-97CF-4F09-AE79-D2D295B5FBF7}" dt="2025-07-25T20:30:41.877" v="731" actId="47"/>
        <pc:sldMkLst>
          <pc:docMk/>
          <pc:sldMk cId="3973015667" sldId="1041"/>
        </pc:sldMkLst>
      </pc:sldChg>
      <pc:sldChg chg="del">
        <pc:chgData name="Flittner, David E. (LARC-E303)" userId="346ff0de-595c-4b11-b593-3ba79138544d" providerId="ADAL" clId="{52CCBC57-97CF-4F09-AE79-D2D295B5FBF7}" dt="2025-07-25T20:30:25.710" v="726" actId="47"/>
        <pc:sldMkLst>
          <pc:docMk/>
          <pc:sldMk cId="2797492670" sldId="1044"/>
        </pc:sldMkLst>
      </pc:sldChg>
      <pc:sldChg chg="del">
        <pc:chgData name="Flittner, David E. (LARC-E303)" userId="346ff0de-595c-4b11-b593-3ba79138544d" providerId="ADAL" clId="{52CCBC57-97CF-4F09-AE79-D2D295B5FBF7}" dt="2025-07-25T20:30:26.793" v="727" actId="47"/>
        <pc:sldMkLst>
          <pc:docMk/>
          <pc:sldMk cId="1982723906" sldId="1045"/>
        </pc:sldMkLst>
      </pc:sldChg>
      <pc:sldChg chg="del">
        <pc:chgData name="Flittner, David E. (LARC-E303)" userId="346ff0de-595c-4b11-b593-3ba79138544d" providerId="ADAL" clId="{52CCBC57-97CF-4F09-AE79-D2D295B5FBF7}" dt="2025-07-25T20:30:27.259" v="728" actId="47"/>
        <pc:sldMkLst>
          <pc:docMk/>
          <pc:sldMk cId="3106153656" sldId="1051"/>
        </pc:sldMkLst>
      </pc:sldChg>
      <pc:sldChg chg="del">
        <pc:chgData name="Flittner, David E. (LARC-E303)" userId="346ff0de-595c-4b11-b593-3ba79138544d" providerId="ADAL" clId="{52CCBC57-97CF-4F09-AE79-D2D295B5FBF7}" dt="2025-07-25T20:30:32.045" v="730" actId="47"/>
        <pc:sldMkLst>
          <pc:docMk/>
          <pc:sldMk cId="1880544862" sldId="1052"/>
        </pc:sldMkLst>
      </pc:sldChg>
      <pc:sldChg chg="modSp mod">
        <pc:chgData name="Flittner, David E. (LARC-E303)" userId="346ff0de-595c-4b11-b593-3ba79138544d" providerId="ADAL" clId="{52CCBC57-97CF-4F09-AE79-D2D295B5FBF7}" dt="2025-07-30T12:58:25.032" v="1235"/>
        <pc:sldMkLst>
          <pc:docMk/>
          <pc:sldMk cId="2624669632" sldId="2020"/>
        </pc:sldMkLst>
        <pc:spChg chg="mod">
          <ac:chgData name="Flittner, David E. (LARC-E303)" userId="346ff0de-595c-4b11-b593-3ba79138544d" providerId="ADAL" clId="{52CCBC57-97CF-4F09-AE79-D2D295B5FBF7}" dt="2025-07-25T19:42:00.721" v="566" actId="6549"/>
          <ac:spMkLst>
            <pc:docMk/>
            <pc:sldMk cId="2624669632" sldId="2020"/>
            <ac:spMk id="2" creationId="{2052912D-1CDB-C82F-1ABC-B0C88A37E006}"/>
          </ac:spMkLst>
        </pc:spChg>
        <pc:spChg chg="mod">
          <ac:chgData name="Flittner, David E. (LARC-E303)" userId="346ff0de-595c-4b11-b593-3ba79138544d" providerId="ADAL" clId="{52CCBC57-97CF-4F09-AE79-D2D295B5FBF7}" dt="2025-07-25T19:40:41.707" v="488" actId="20577"/>
          <ac:spMkLst>
            <pc:docMk/>
            <pc:sldMk cId="2624669632" sldId="2020"/>
            <ac:spMk id="3" creationId="{6D9CA77B-4E99-2872-4F28-1EAB24D8513F}"/>
          </ac:spMkLst>
        </pc:spChg>
        <pc:spChg chg="mod">
          <ac:chgData name="Flittner, David E. (LARC-E303)" userId="346ff0de-595c-4b11-b593-3ba79138544d" providerId="ADAL" clId="{52CCBC57-97CF-4F09-AE79-D2D295B5FBF7}" dt="2025-07-30T12:58:25.032" v="1235"/>
          <ac:spMkLst>
            <pc:docMk/>
            <pc:sldMk cId="2624669632" sldId="2020"/>
            <ac:spMk id="4" creationId="{374931DA-A95E-243C-157A-EE2A4E9F8EF6}"/>
          </ac:spMkLst>
        </pc:spChg>
      </pc:sldChg>
      <pc:sldChg chg="addSp delSp modSp mod">
        <pc:chgData name="Flittner, David E. (LARC-E303)" userId="346ff0de-595c-4b11-b593-3ba79138544d" providerId="ADAL" clId="{52CCBC57-97CF-4F09-AE79-D2D295B5FBF7}" dt="2025-07-30T12:52:24.137" v="1190" actId="14100"/>
        <pc:sldMkLst>
          <pc:docMk/>
          <pc:sldMk cId="2512260241" sldId="2025"/>
        </pc:sldMkLst>
        <pc:spChg chg="mod">
          <ac:chgData name="Flittner, David E. (LARC-E303)" userId="346ff0de-595c-4b11-b593-3ba79138544d" providerId="ADAL" clId="{52CCBC57-97CF-4F09-AE79-D2D295B5FBF7}" dt="2025-07-25T20:26:44.821" v="719" actId="6549"/>
          <ac:spMkLst>
            <pc:docMk/>
            <pc:sldMk cId="2512260241" sldId="2025"/>
            <ac:spMk id="3" creationId="{00000000-0000-0000-0000-000000000000}"/>
          </ac:spMkLst>
        </pc:spChg>
        <pc:picChg chg="add mod">
          <ac:chgData name="Flittner, David E. (LARC-E303)" userId="346ff0de-595c-4b11-b593-3ba79138544d" providerId="ADAL" clId="{52CCBC57-97CF-4F09-AE79-D2D295B5FBF7}" dt="2025-07-30T12:52:24.137" v="1190" actId="14100"/>
          <ac:picMkLst>
            <pc:docMk/>
            <pc:sldMk cId="2512260241" sldId="2025"/>
            <ac:picMk id="11" creationId="{C2873A31-BB0E-5497-BD34-DC2CCCD66C89}"/>
          </ac:picMkLst>
        </pc:picChg>
      </pc:sldChg>
      <pc:sldChg chg="del">
        <pc:chgData name="Flittner, David E. (LARC-E303)" userId="346ff0de-595c-4b11-b593-3ba79138544d" providerId="ADAL" clId="{52CCBC57-97CF-4F09-AE79-D2D295B5FBF7}" dt="2025-07-25T19:43:00.217" v="567" actId="47"/>
        <pc:sldMkLst>
          <pc:docMk/>
          <pc:sldMk cId="3858038183" sldId="2026"/>
        </pc:sldMkLst>
      </pc:sldChg>
      <pc:sldChg chg="add del">
        <pc:chgData name="Flittner, David E. (LARC-E303)" userId="346ff0de-595c-4b11-b593-3ba79138544d" providerId="ADAL" clId="{52CCBC57-97CF-4F09-AE79-D2D295B5FBF7}" dt="2025-07-25T19:38:11.332" v="463"/>
        <pc:sldMkLst>
          <pc:docMk/>
          <pc:sldMk cId="2176363627" sldId="2032"/>
        </pc:sldMkLst>
      </pc:sldChg>
      <pc:sldChg chg="del">
        <pc:chgData name="Flittner, David E. (LARC-E303)" userId="346ff0de-595c-4b11-b593-3ba79138544d" providerId="ADAL" clId="{52CCBC57-97CF-4F09-AE79-D2D295B5FBF7}" dt="2025-07-25T19:37:31.650" v="461" actId="47"/>
        <pc:sldMkLst>
          <pc:docMk/>
          <pc:sldMk cId="2989931063" sldId="2032"/>
        </pc:sldMkLst>
      </pc:sldChg>
      <pc:sldChg chg="modSp mod">
        <pc:chgData name="Flittner, David E. (LARC-E303)" userId="346ff0de-595c-4b11-b593-3ba79138544d" providerId="ADAL" clId="{52CCBC57-97CF-4F09-AE79-D2D295B5FBF7}" dt="2025-07-30T12:57:56.622" v="1232"/>
        <pc:sldMkLst>
          <pc:docMk/>
          <pc:sldMk cId="1088999429" sldId="2033"/>
        </pc:sldMkLst>
        <pc:spChg chg="mod">
          <ac:chgData name="Flittner, David E. (LARC-E303)" userId="346ff0de-595c-4b11-b593-3ba79138544d" providerId="ADAL" clId="{52CCBC57-97CF-4F09-AE79-D2D295B5FBF7}" dt="2025-07-25T17:46:35.183" v="17" actId="6549"/>
          <ac:spMkLst>
            <pc:docMk/>
            <pc:sldMk cId="1088999429" sldId="2033"/>
            <ac:spMk id="2" creationId="{ABB847F2-66DB-FAEE-A7A6-291201747534}"/>
          </ac:spMkLst>
        </pc:spChg>
        <pc:spChg chg="mod">
          <ac:chgData name="Flittner, David E. (LARC-E303)" userId="346ff0de-595c-4b11-b593-3ba79138544d" providerId="ADAL" clId="{52CCBC57-97CF-4F09-AE79-D2D295B5FBF7}" dt="2025-07-25T17:46:58.028" v="22" actId="20577"/>
          <ac:spMkLst>
            <pc:docMk/>
            <pc:sldMk cId="1088999429" sldId="2033"/>
            <ac:spMk id="3" creationId="{0DF8A819-87BD-4C62-38EC-AE35DAB8D868}"/>
          </ac:spMkLst>
        </pc:spChg>
        <pc:spChg chg="mod">
          <ac:chgData name="Flittner, David E. (LARC-E303)" userId="346ff0de-595c-4b11-b593-3ba79138544d" providerId="ADAL" clId="{52CCBC57-97CF-4F09-AE79-D2D295B5FBF7}" dt="2025-07-30T12:57:56.622" v="1232"/>
          <ac:spMkLst>
            <pc:docMk/>
            <pc:sldMk cId="1088999429" sldId="2033"/>
            <ac:spMk id="4" creationId="{C9DA4FB9-3CD9-CC4B-D184-55F1A175A56E}"/>
          </ac:spMkLst>
        </pc:spChg>
      </pc:sldChg>
      <pc:sldChg chg="del">
        <pc:chgData name="Flittner, David E. (LARC-E303)" userId="346ff0de-595c-4b11-b593-3ba79138544d" providerId="ADAL" clId="{52CCBC57-97CF-4F09-AE79-D2D295B5FBF7}" dt="2025-07-29T17:08:51.173" v="1181" actId="47"/>
        <pc:sldMkLst>
          <pc:docMk/>
          <pc:sldMk cId="560676807" sldId="2034"/>
        </pc:sldMkLst>
      </pc:sldChg>
      <pc:sldChg chg="del">
        <pc:chgData name="Flittner, David E. (LARC-E303)" userId="346ff0de-595c-4b11-b593-3ba79138544d" providerId="ADAL" clId="{52CCBC57-97CF-4F09-AE79-D2D295B5FBF7}" dt="2025-07-25T18:22:33.751" v="254" actId="47"/>
        <pc:sldMkLst>
          <pc:docMk/>
          <pc:sldMk cId="3283591035" sldId="2048"/>
        </pc:sldMkLst>
      </pc:sldChg>
      <pc:sldChg chg="del">
        <pc:chgData name="Flittner, David E. (LARC-E303)" userId="346ff0de-595c-4b11-b593-3ba79138544d" providerId="ADAL" clId="{52CCBC57-97CF-4F09-AE79-D2D295B5FBF7}" dt="2025-07-30T20:50:21.457" v="2041" actId="47"/>
        <pc:sldMkLst>
          <pc:docMk/>
          <pc:sldMk cId="1834350299" sldId="2049"/>
        </pc:sldMkLst>
      </pc:sldChg>
      <pc:sldChg chg="del">
        <pc:chgData name="Flittner, David E. (LARC-E303)" userId="346ff0de-595c-4b11-b593-3ba79138544d" providerId="ADAL" clId="{52CCBC57-97CF-4F09-AE79-D2D295B5FBF7}" dt="2025-07-25T18:22:35.454" v="255" actId="47"/>
        <pc:sldMkLst>
          <pc:docMk/>
          <pc:sldMk cId="2414023359" sldId="2055"/>
        </pc:sldMkLst>
      </pc:sldChg>
      <pc:sldChg chg="addSp delSp modSp new mod">
        <pc:chgData name="Flittner, David E. (LARC-E303)" userId="346ff0de-595c-4b11-b593-3ba79138544d" providerId="ADAL" clId="{52CCBC57-97CF-4F09-AE79-D2D295B5FBF7}" dt="2025-07-25T18:22:24.701" v="252"/>
        <pc:sldMkLst>
          <pc:docMk/>
          <pc:sldMk cId="1035613305" sldId="2056"/>
        </pc:sldMkLst>
        <pc:spChg chg="mod">
          <ac:chgData name="Flittner, David E. (LARC-E303)" userId="346ff0de-595c-4b11-b593-3ba79138544d" providerId="ADAL" clId="{52CCBC57-97CF-4F09-AE79-D2D295B5FBF7}" dt="2025-07-25T18:22:24.701" v="252"/>
          <ac:spMkLst>
            <pc:docMk/>
            <pc:sldMk cId="1035613305" sldId="2056"/>
            <ac:spMk id="4" creationId="{A955911C-142F-ADDC-1260-AE5F1B0C840A}"/>
          </ac:spMkLst>
        </pc:spChg>
        <pc:picChg chg="add mod">
          <ac:chgData name="Flittner, David E. (LARC-E303)" userId="346ff0de-595c-4b11-b593-3ba79138544d" providerId="ADAL" clId="{52CCBC57-97CF-4F09-AE79-D2D295B5FBF7}" dt="2025-07-25T18:14:05.713" v="187"/>
          <ac:picMkLst>
            <pc:docMk/>
            <pc:sldMk cId="1035613305" sldId="2056"/>
            <ac:picMk id="1028" creationId="{FFF7400A-9DBA-0235-F55E-CBCBD5B30197}"/>
          </ac:picMkLst>
        </pc:picChg>
      </pc:sldChg>
      <pc:sldChg chg="addSp delSp modSp new mod ord modNotesTx">
        <pc:chgData name="Flittner, David E. (LARC-E303)" userId="346ff0de-595c-4b11-b593-3ba79138544d" providerId="ADAL" clId="{52CCBC57-97CF-4F09-AE79-D2D295B5FBF7}" dt="2025-07-25T19:33:57.871" v="460" actId="207"/>
        <pc:sldMkLst>
          <pc:docMk/>
          <pc:sldMk cId="1595813524" sldId="2057"/>
        </pc:sldMkLst>
        <pc:spChg chg="mod">
          <ac:chgData name="Flittner, David E. (LARC-E303)" userId="346ff0de-595c-4b11-b593-3ba79138544d" providerId="ADAL" clId="{52CCBC57-97CF-4F09-AE79-D2D295B5FBF7}" dt="2025-07-25T19:33:02.698" v="454" actId="20577"/>
          <ac:spMkLst>
            <pc:docMk/>
            <pc:sldMk cId="1595813524" sldId="2057"/>
            <ac:spMk id="3" creationId="{923C21B9-3EA0-EDF1-7C85-84626B72832D}"/>
          </ac:spMkLst>
        </pc:spChg>
        <pc:spChg chg="mod">
          <ac:chgData name="Flittner, David E. (LARC-E303)" userId="346ff0de-595c-4b11-b593-3ba79138544d" providerId="ADAL" clId="{52CCBC57-97CF-4F09-AE79-D2D295B5FBF7}" dt="2025-07-25T18:22:30.384" v="253"/>
          <ac:spMkLst>
            <pc:docMk/>
            <pc:sldMk cId="1595813524" sldId="2057"/>
            <ac:spMk id="4" creationId="{8FA7D5A8-2DC1-A721-1F13-78A5A76A16DC}"/>
          </ac:spMkLst>
        </pc:spChg>
        <pc:spChg chg="add mod">
          <ac:chgData name="Flittner, David E. (LARC-E303)" userId="346ff0de-595c-4b11-b593-3ba79138544d" providerId="ADAL" clId="{52CCBC57-97CF-4F09-AE79-D2D295B5FBF7}" dt="2025-07-25T19:33:57.871" v="460" actId="207"/>
          <ac:spMkLst>
            <pc:docMk/>
            <pc:sldMk cId="1595813524" sldId="2057"/>
            <ac:spMk id="10" creationId="{59C3C81A-1044-A964-100A-BBFD8E658203}"/>
          </ac:spMkLst>
        </pc:spChg>
        <pc:picChg chg="add mod">
          <ac:chgData name="Flittner, David E. (LARC-E303)" userId="346ff0de-595c-4b11-b593-3ba79138544d" providerId="ADAL" clId="{52CCBC57-97CF-4F09-AE79-D2D295B5FBF7}" dt="2025-07-25T19:32:03.350" v="384"/>
          <ac:picMkLst>
            <pc:docMk/>
            <pc:sldMk cId="1595813524" sldId="2057"/>
            <ac:picMk id="5122" creationId="{81860E74-7C2B-2114-54B9-94E421E0C6A9}"/>
          </ac:picMkLst>
        </pc:picChg>
      </pc:sldChg>
      <pc:sldChg chg="addSp delSp modSp new">
        <pc:chgData name="Flittner, David E. (LARC-E303)" userId="346ff0de-595c-4b11-b593-3ba79138544d" providerId="ADAL" clId="{52CCBC57-97CF-4F09-AE79-D2D295B5FBF7}" dt="2025-07-25T18:27:41.267" v="379" actId="1038"/>
        <pc:sldMkLst>
          <pc:docMk/>
          <pc:sldMk cId="1866544792" sldId="2058"/>
        </pc:sldMkLst>
        <pc:picChg chg="add mod">
          <ac:chgData name="Flittner, David E. (LARC-E303)" userId="346ff0de-595c-4b11-b593-3ba79138544d" providerId="ADAL" clId="{52CCBC57-97CF-4F09-AE79-D2D295B5FBF7}" dt="2025-07-25T18:27:08.018" v="300" actId="1036"/>
          <ac:picMkLst>
            <pc:docMk/>
            <pc:sldMk cId="1866544792" sldId="2058"/>
            <ac:picMk id="5" creationId="{EAEB6E41-1D33-0DBC-73BD-19D18814339B}"/>
          </ac:picMkLst>
        </pc:picChg>
        <pc:picChg chg="add mod">
          <ac:chgData name="Flittner, David E. (LARC-E303)" userId="346ff0de-595c-4b11-b593-3ba79138544d" providerId="ADAL" clId="{52CCBC57-97CF-4F09-AE79-D2D295B5FBF7}" dt="2025-07-25T18:27:41.267" v="379" actId="1038"/>
          <ac:picMkLst>
            <pc:docMk/>
            <pc:sldMk cId="1866544792" sldId="2058"/>
            <ac:picMk id="2050" creationId="{894DA9F1-3D13-BE04-1DFA-ABB9F43084FA}"/>
          </ac:picMkLst>
        </pc:picChg>
      </pc:sldChg>
      <pc:sldChg chg="addSp delSp modSp new">
        <pc:chgData name="Flittner, David E. (LARC-E303)" userId="346ff0de-595c-4b11-b593-3ba79138544d" providerId="ADAL" clId="{52CCBC57-97CF-4F09-AE79-D2D295B5FBF7}" dt="2025-07-25T18:26:05.039" v="259"/>
        <pc:sldMkLst>
          <pc:docMk/>
          <pc:sldMk cId="2915611303" sldId="2059"/>
        </pc:sldMkLst>
        <pc:picChg chg="add mod">
          <ac:chgData name="Flittner, David E. (LARC-E303)" userId="346ff0de-595c-4b11-b593-3ba79138544d" providerId="ADAL" clId="{52CCBC57-97CF-4F09-AE79-D2D295B5FBF7}" dt="2025-07-25T18:26:05.039" v="259"/>
          <ac:picMkLst>
            <pc:docMk/>
            <pc:sldMk cId="2915611303" sldId="2059"/>
            <ac:picMk id="3074" creationId="{A38802BB-CE96-D14A-D221-6A0A12A4419B}"/>
          </ac:picMkLst>
        </pc:picChg>
      </pc:sldChg>
      <pc:sldChg chg="addSp delSp modSp new">
        <pc:chgData name="Flittner, David E. (LARC-E303)" userId="346ff0de-595c-4b11-b593-3ba79138544d" providerId="ADAL" clId="{52CCBC57-97CF-4F09-AE79-D2D295B5FBF7}" dt="2025-07-25T18:30:24.890" v="381"/>
        <pc:sldMkLst>
          <pc:docMk/>
          <pc:sldMk cId="520967993" sldId="2060"/>
        </pc:sldMkLst>
        <pc:picChg chg="add mod">
          <ac:chgData name="Flittner, David E. (LARC-E303)" userId="346ff0de-595c-4b11-b593-3ba79138544d" providerId="ADAL" clId="{52CCBC57-97CF-4F09-AE79-D2D295B5FBF7}" dt="2025-07-25T18:30:24.890" v="381"/>
          <ac:picMkLst>
            <pc:docMk/>
            <pc:sldMk cId="520967993" sldId="2060"/>
            <ac:picMk id="4098" creationId="{B5A0C46F-82E8-8EF5-8EA8-841C3A20AC8C}"/>
          </ac:picMkLst>
        </pc:picChg>
      </pc:sldChg>
      <pc:sldChg chg="modSp add del mod">
        <pc:chgData name="Flittner, David E. (LARC-E303)" userId="346ff0de-595c-4b11-b593-3ba79138544d" providerId="ADAL" clId="{52CCBC57-97CF-4F09-AE79-D2D295B5FBF7}" dt="2025-07-30T20:46:31.701" v="2038" actId="18676"/>
        <pc:sldMkLst>
          <pc:docMk/>
          <pc:sldMk cId="2989931063" sldId="2061"/>
        </pc:sldMkLst>
      </pc:sldChg>
      <pc:sldChg chg="modSp new mod ord">
        <pc:chgData name="Flittner, David E. (LARC-E303)" userId="346ff0de-595c-4b11-b593-3ba79138544d" providerId="ADAL" clId="{52CCBC57-97CF-4F09-AE79-D2D295B5FBF7}" dt="2025-07-30T13:59:06.759" v="1563" actId="20577"/>
        <pc:sldMkLst>
          <pc:docMk/>
          <pc:sldMk cId="2992652867" sldId="2062"/>
        </pc:sldMkLst>
        <pc:spChg chg="mod">
          <ac:chgData name="Flittner, David E. (LARC-E303)" userId="346ff0de-595c-4b11-b593-3ba79138544d" providerId="ADAL" clId="{52CCBC57-97CF-4F09-AE79-D2D295B5FBF7}" dt="2025-07-30T13:59:06.759" v="1563" actId="20577"/>
          <ac:spMkLst>
            <pc:docMk/>
            <pc:sldMk cId="2992652867" sldId="2062"/>
            <ac:spMk id="2" creationId="{2FFFBF77-9E18-141D-AC85-921D19F7B868}"/>
          </ac:spMkLst>
        </pc:spChg>
        <pc:spChg chg="mod">
          <ac:chgData name="Flittner, David E. (LARC-E303)" userId="346ff0de-595c-4b11-b593-3ba79138544d" providerId="ADAL" clId="{52CCBC57-97CF-4F09-AE79-D2D295B5FBF7}" dt="2025-07-30T13:18:18.616" v="1356" actId="20577"/>
          <ac:spMkLst>
            <pc:docMk/>
            <pc:sldMk cId="2992652867" sldId="2062"/>
            <ac:spMk id="3" creationId="{EB5490BC-62AD-CEEB-268F-9AFEA18867A1}"/>
          </ac:spMkLst>
        </pc:spChg>
      </pc:sldChg>
      <pc:sldChg chg="add modNotes">
        <pc:chgData name="Flittner, David E. (LARC-E303)" userId="346ff0de-595c-4b11-b593-3ba79138544d" providerId="ADAL" clId="{52CCBC57-97CF-4F09-AE79-D2D295B5FBF7}" dt="2025-07-25T20:30:07.577" v="722" actId="27636"/>
        <pc:sldMkLst>
          <pc:docMk/>
          <pc:sldMk cId="946444725" sldId="2063"/>
        </pc:sldMkLst>
      </pc:sldChg>
      <pc:sldChg chg="add modNotes">
        <pc:chgData name="Flittner, David E. (LARC-E303)" userId="346ff0de-595c-4b11-b593-3ba79138544d" providerId="ADAL" clId="{52CCBC57-97CF-4F09-AE79-D2D295B5FBF7}" dt="2025-07-25T20:30:07.577" v="723" actId="27636"/>
        <pc:sldMkLst>
          <pc:docMk/>
          <pc:sldMk cId="215335601" sldId="2064"/>
        </pc:sldMkLst>
      </pc:sldChg>
      <pc:sldChg chg="add">
        <pc:chgData name="Flittner, David E. (LARC-E303)" userId="346ff0de-595c-4b11-b593-3ba79138544d" providerId="ADAL" clId="{52CCBC57-97CF-4F09-AE79-D2D295B5FBF7}" dt="2025-07-25T20:30:07.527" v="720"/>
        <pc:sldMkLst>
          <pc:docMk/>
          <pc:sldMk cId="3526837586" sldId="2065"/>
        </pc:sldMkLst>
      </pc:sldChg>
      <pc:sldChg chg="new del">
        <pc:chgData name="Flittner, David E. (LARC-E303)" userId="346ff0de-595c-4b11-b593-3ba79138544d" providerId="ADAL" clId="{52CCBC57-97CF-4F09-AE79-D2D295B5FBF7}" dt="2025-07-29T16:53:41.550" v="1103" actId="47"/>
        <pc:sldMkLst>
          <pc:docMk/>
          <pc:sldMk cId="366869977" sldId="2066"/>
        </pc:sldMkLst>
      </pc:sldChg>
      <pc:sldChg chg="addSp delSp modSp new mod">
        <pc:chgData name="Flittner, David E. (LARC-E303)" userId="346ff0de-595c-4b11-b593-3ba79138544d" providerId="ADAL" clId="{52CCBC57-97CF-4F09-AE79-D2D295B5FBF7}" dt="2025-07-30T15:26:25.326" v="1760" actId="6549"/>
        <pc:sldMkLst>
          <pc:docMk/>
          <pc:sldMk cId="1350812435" sldId="2066"/>
        </pc:sldMkLst>
        <pc:spChg chg="mod">
          <ac:chgData name="Flittner, David E. (LARC-E303)" userId="346ff0de-595c-4b11-b593-3ba79138544d" providerId="ADAL" clId="{52CCBC57-97CF-4F09-AE79-D2D295B5FBF7}" dt="2025-07-30T14:36:10.100" v="1594" actId="6549"/>
          <ac:spMkLst>
            <pc:docMk/>
            <pc:sldMk cId="1350812435" sldId="2066"/>
            <ac:spMk id="3" creationId="{EE052DC9-DFA7-4782-9229-91001A572418}"/>
          </ac:spMkLst>
        </pc:spChg>
        <pc:spChg chg="add mod">
          <ac:chgData name="Flittner, David E. (LARC-E303)" userId="346ff0de-595c-4b11-b593-3ba79138544d" providerId="ADAL" clId="{52CCBC57-97CF-4F09-AE79-D2D295B5FBF7}" dt="2025-07-30T15:26:25.326" v="1760" actId="6549"/>
          <ac:spMkLst>
            <pc:docMk/>
            <pc:sldMk cId="1350812435" sldId="2066"/>
            <ac:spMk id="5" creationId="{EBB855A1-593D-196A-DB1A-9EC9E0E28128}"/>
          </ac:spMkLst>
        </pc:spChg>
        <pc:picChg chg="add mod">
          <ac:chgData name="Flittner, David E. (LARC-E303)" userId="346ff0de-595c-4b11-b593-3ba79138544d" providerId="ADAL" clId="{52CCBC57-97CF-4F09-AE79-D2D295B5FBF7}" dt="2025-07-30T15:21:14.160" v="1595" actId="1076"/>
          <ac:picMkLst>
            <pc:docMk/>
            <pc:sldMk cId="1350812435" sldId="2066"/>
            <ac:picMk id="6146" creationId="{2BA1F09D-5D09-C6E1-728A-9FFD6458D422}"/>
          </ac:picMkLst>
        </pc:picChg>
      </pc:sldChg>
      <pc:sldChg chg="addSp delSp modSp new mod">
        <pc:chgData name="Flittner, David E. (LARC-E303)" userId="346ff0de-595c-4b11-b593-3ba79138544d" providerId="ADAL" clId="{52CCBC57-97CF-4F09-AE79-D2D295B5FBF7}" dt="2025-07-30T19:39:39.734" v="1817" actId="403"/>
        <pc:sldMkLst>
          <pc:docMk/>
          <pc:sldMk cId="2065024233" sldId="2067"/>
        </pc:sldMkLst>
        <pc:spChg chg="mod">
          <ac:chgData name="Flittner, David E. (LARC-E303)" userId="346ff0de-595c-4b11-b593-3ba79138544d" providerId="ADAL" clId="{52CCBC57-97CF-4F09-AE79-D2D295B5FBF7}" dt="2025-07-30T19:24:40.050" v="1779" actId="20577"/>
          <ac:spMkLst>
            <pc:docMk/>
            <pc:sldMk cId="2065024233" sldId="2067"/>
            <ac:spMk id="3" creationId="{63F73D1C-89C6-E1FB-5F0F-5D571074B70E}"/>
          </ac:spMkLst>
        </pc:spChg>
        <pc:spChg chg="add mod">
          <ac:chgData name="Flittner, David E. (LARC-E303)" userId="346ff0de-595c-4b11-b593-3ba79138544d" providerId="ADAL" clId="{52CCBC57-97CF-4F09-AE79-D2D295B5FBF7}" dt="2025-07-30T19:39:39.734" v="1817" actId="403"/>
          <ac:spMkLst>
            <pc:docMk/>
            <pc:sldMk cId="2065024233" sldId="2067"/>
            <ac:spMk id="10" creationId="{B5B98569-DACF-9D34-17AD-8A8CCBBC4BEC}"/>
          </ac:spMkLst>
        </pc:spChg>
        <pc:picChg chg="add mod">
          <ac:chgData name="Flittner, David E. (LARC-E303)" userId="346ff0de-595c-4b11-b593-3ba79138544d" providerId="ADAL" clId="{52CCBC57-97CF-4F09-AE79-D2D295B5FBF7}" dt="2025-07-30T19:36:53.393" v="1812" actId="1038"/>
          <ac:picMkLst>
            <pc:docMk/>
            <pc:sldMk cId="2065024233" sldId="2067"/>
            <ac:picMk id="9" creationId="{C0E082F2-39BF-C1CD-03DD-105AF490F37F}"/>
          </ac:picMkLst>
        </pc:picChg>
      </pc:sldChg>
      <pc:sldChg chg="addSp delSp modSp new mod">
        <pc:chgData name="Flittner, David E. (LARC-E303)" userId="346ff0de-595c-4b11-b593-3ba79138544d" providerId="ADAL" clId="{52CCBC57-97CF-4F09-AE79-D2D295B5FBF7}" dt="2025-07-30T20:43:24.762" v="1972" actId="1036"/>
        <pc:sldMkLst>
          <pc:docMk/>
          <pc:sldMk cId="3282999420" sldId="2068"/>
        </pc:sldMkLst>
        <pc:spChg chg="mod">
          <ac:chgData name="Flittner, David E. (LARC-E303)" userId="346ff0de-595c-4b11-b593-3ba79138544d" providerId="ADAL" clId="{52CCBC57-97CF-4F09-AE79-D2D295B5FBF7}" dt="2025-07-30T20:30:59.229" v="1839" actId="20577"/>
          <ac:spMkLst>
            <pc:docMk/>
            <pc:sldMk cId="3282999420" sldId="2068"/>
            <ac:spMk id="3" creationId="{1A7FA9E9-DF2C-8C51-58C6-CCCB771B80AE}"/>
          </ac:spMkLst>
        </pc:spChg>
        <pc:spChg chg="add mod">
          <ac:chgData name="Flittner, David E. (LARC-E303)" userId="346ff0de-595c-4b11-b593-3ba79138544d" providerId="ADAL" clId="{52CCBC57-97CF-4F09-AE79-D2D295B5FBF7}" dt="2025-07-30T20:42:31.514" v="1942" actId="14100"/>
          <ac:spMkLst>
            <pc:docMk/>
            <pc:sldMk cId="3282999420" sldId="2068"/>
            <ac:spMk id="6" creationId="{62A24AF6-FE62-7DA1-55E9-B23BD6EBFC59}"/>
          </ac:spMkLst>
        </pc:spChg>
        <pc:picChg chg="add mod">
          <ac:chgData name="Flittner, David E. (LARC-E303)" userId="346ff0de-595c-4b11-b593-3ba79138544d" providerId="ADAL" clId="{52CCBC57-97CF-4F09-AE79-D2D295B5FBF7}" dt="2025-07-30T20:43:24.762" v="1972" actId="1036"/>
          <ac:picMkLst>
            <pc:docMk/>
            <pc:sldMk cId="3282999420" sldId="2068"/>
            <ac:picMk id="5" creationId="{557806B3-5108-AA61-8A22-BF978D92DA84}"/>
          </ac:picMkLst>
        </pc:picChg>
      </pc:sldChg>
      <pc:sldChg chg="addSp modSp new mod modClrScheme chgLayout">
        <pc:chgData name="Flittner, David E. (LARC-E303)" userId="346ff0de-595c-4b11-b593-3ba79138544d" providerId="ADAL" clId="{52CCBC57-97CF-4F09-AE79-D2D295B5FBF7}" dt="2025-07-30T20:50:16.792" v="2040" actId="700"/>
        <pc:sldMkLst>
          <pc:docMk/>
          <pc:sldMk cId="3927990881" sldId="2069"/>
        </pc:sldMkLst>
        <pc:graphicFrameChg chg="add modGraphic">
          <ac:chgData name="Flittner, David E. (LARC-E303)" userId="346ff0de-595c-4b11-b593-3ba79138544d" providerId="ADAL" clId="{52CCBC57-97CF-4F09-AE79-D2D295B5FBF7}" dt="2025-07-30T20:49:54.058" v="2039" actId="27022"/>
          <ac:graphicFrameMkLst>
            <pc:docMk/>
            <pc:sldMk cId="3927990881" sldId="2069"/>
            <ac:graphicFrameMk id="5" creationId="{EFEA11AA-1A78-C885-61AD-E5C2F49BA646}"/>
          </ac:graphicFrameMkLst>
        </pc:graphicFrameChg>
      </pc:sldChg>
      <pc:sldChg chg="modSp new mod">
        <pc:chgData name="Flittner, David E. (LARC-E303)" userId="346ff0de-595c-4b11-b593-3ba79138544d" providerId="ADAL" clId="{52CCBC57-97CF-4F09-AE79-D2D295B5FBF7}" dt="2025-07-30T21:05:44.162" v="2525" actId="20577"/>
        <pc:sldMkLst>
          <pc:docMk/>
          <pc:sldMk cId="1229712612" sldId="2070"/>
        </pc:sldMkLst>
        <pc:spChg chg="mod">
          <ac:chgData name="Flittner, David E. (LARC-E303)" userId="346ff0de-595c-4b11-b593-3ba79138544d" providerId="ADAL" clId="{52CCBC57-97CF-4F09-AE79-D2D295B5FBF7}" dt="2025-07-30T21:05:44.162" v="2525" actId="20577"/>
          <ac:spMkLst>
            <pc:docMk/>
            <pc:sldMk cId="1229712612" sldId="2070"/>
            <ac:spMk id="2" creationId="{C6D40F06-6636-FBD8-09A2-439A246C6D5A}"/>
          </ac:spMkLst>
        </pc:spChg>
        <pc:spChg chg="mod">
          <ac:chgData name="Flittner, David E. (LARC-E303)" userId="346ff0de-595c-4b11-b593-3ba79138544d" providerId="ADAL" clId="{52CCBC57-97CF-4F09-AE79-D2D295B5FBF7}" dt="2025-07-30T20:57:29.071" v="2148" actId="20577"/>
          <ac:spMkLst>
            <pc:docMk/>
            <pc:sldMk cId="1229712612" sldId="2070"/>
            <ac:spMk id="3" creationId="{630787C4-62D2-42A4-C317-ED5DF272B0BA}"/>
          </ac:spMkLst>
        </pc:spChg>
      </pc:sldChg>
      <pc:sldMasterChg chg="modSp mod modSldLayout">
        <pc:chgData name="Flittner, David E. (LARC-E303)" userId="346ff0de-595c-4b11-b593-3ba79138544d" providerId="ADAL" clId="{52CCBC57-97CF-4F09-AE79-D2D295B5FBF7}" dt="2025-07-25T18:21:52.119" v="251"/>
        <pc:sldMasterMkLst>
          <pc:docMk/>
          <pc:sldMasterMk cId="1577998065" sldId="2147483660"/>
        </pc:sldMasterMkLst>
        <pc:spChg chg="mod">
          <ac:chgData name="Flittner, David E. (LARC-E303)" userId="346ff0de-595c-4b11-b593-3ba79138544d" providerId="ADAL" clId="{52CCBC57-97CF-4F09-AE79-D2D295B5FBF7}" dt="2025-07-25T18:21:52.119" v="251"/>
          <ac:spMkLst>
            <pc:docMk/>
            <pc:sldMasterMk cId="1577998065" sldId="2147483660"/>
            <ac:spMk id="13" creationId="{00000000-0000-0000-0000-000000000000}"/>
          </ac:spMkLst>
        </pc:spChg>
        <pc:sldLayoutChg chg="modSp mod">
          <pc:chgData name="Flittner, David E. (LARC-E303)" userId="346ff0de-595c-4b11-b593-3ba79138544d" providerId="ADAL" clId="{52CCBC57-97CF-4F09-AE79-D2D295B5FBF7}" dt="2025-07-25T18:20:51.581" v="249" actId="20577"/>
          <pc:sldLayoutMkLst>
            <pc:docMk/>
            <pc:sldMasterMk cId="1577998065" sldId="2147483660"/>
            <pc:sldLayoutMk cId="480875516" sldId="2147483662"/>
          </pc:sldLayoutMkLst>
          <pc:spChg chg="mod">
            <ac:chgData name="Flittner, David E. (LARC-E303)" userId="346ff0de-595c-4b11-b593-3ba79138544d" providerId="ADAL" clId="{52CCBC57-97CF-4F09-AE79-D2D295B5FBF7}" dt="2025-07-25T18:20:51.581" v="249" actId="20577"/>
            <ac:spMkLst>
              <pc:docMk/>
              <pc:sldMasterMk cId="1577998065" sldId="2147483660"/>
              <pc:sldLayoutMk cId="480875516" sldId="2147483662"/>
              <ac:spMk id="10" creationId="{00000000-0000-0000-0000-000000000000}"/>
            </ac:spMkLst>
          </pc:spChg>
        </pc:sldLayoutChg>
        <pc:sldLayoutChg chg="modSp mod">
          <pc:chgData name="Flittner, David E. (LARC-E303)" userId="346ff0de-595c-4b11-b593-3ba79138544d" providerId="ADAL" clId="{52CCBC57-97CF-4F09-AE79-D2D295B5FBF7}" dt="2025-07-25T18:21:13.873" v="250"/>
          <pc:sldLayoutMkLst>
            <pc:docMk/>
            <pc:sldMasterMk cId="1577998065" sldId="2147483660"/>
            <pc:sldLayoutMk cId="3514841209" sldId="2147483666"/>
          </pc:sldLayoutMkLst>
          <pc:spChg chg="mod">
            <ac:chgData name="Flittner, David E. (LARC-E303)" userId="346ff0de-595c-4b11-b593-3ba79138544d" providerId="ADAL" clId="{52CCBC57-97CF-4F09-AE79-D2D295B5FBF7}" dt="2025-07-25T18:21:13.873" v="250"/>
            <ac:spMkLst>
              <pc:docMk/>
              <pc:sldMasterMk cId="1577998065" sldId="2147483660"/>
              <pc:sldLayoutMk cId="3514841209" sldId="2147483666"/>
              <ac:spMk id="10" creationId="{00000000-0000-0000-0000-000000000000}"/>
            </ac:spMkLst>
          </pc:spChg>
        </pc:sldLayoutChg>
      </pc:sldMasterChg>
    </pc:docChg>
  </pc:docChgLst>
  <pc:docChgLst>
    <pc:chgData name="Roell, Marilee M. (LARC-E303)" userId="S::mroell@ndc.nasa.gov::07b7f6c5-08ea-4020-bbe4-126bf1f28a53" providerId="AD" clId="Web-{D926C3CC-5E31-3FA7-5CB0-393D2593BE3E}"/>
    <pc:docChg chg="addSld delSld modSld modSection">
      <pc:chgData name="Roell, Marilee M. (LARC-E303)" userId="S::mroell@ndc.nasa.gov::07b7f6c5-08ea-4020-bbe4-126bf1f28a53" providerId="AD" clId="Web-{D926C3CC-5E31-3FA7-5CB0-393D2593BE3E}" dt="2025-08-12T14:23:08.294" v="778" actId="20577"/>
      <pc:docMkLst>
        <pc:docMk/>
      </pc:docMkLst>
      <pc:sldChg chg="modSp">
        <pc:chgData name="Roell, Marilee M. (LARC-E303)" userId="S::mroell@ndc.nasa.gov::07b7f6c5-08ea-4020-bbe4-126bf1f28a53" providerId="AD" clId="Web-{D926C3CC-5E31-3FA7-5CB0-393D2593BE3E}" dt="2025-08-12T14:23:08.294" v="778" actId="20577"/>
        <pc:sldMkLst>
          <pc:docMk/>
          <pc:sldMk cId="3925453696" sldId="297"/>
        </pc:sldMkLst>
        <pc:spChg chg="mod">
          <ac:chgData name="Roell, Marilee M. (LARC-E303)" userId="S::mroell@ndc.nasa.gov::07b7f6c5-08ea-4020-bbe4-126bf1f28a53" providerId="AD" clId="Web-{D926C3CC-5E31-3FA7-5CB0-393D2593BE3E}" dt="2025-08-12T13:58:54.601" v="359" actId="20577"/>
          <ac:spMkLst>
            <pc:docMk/>
            <pc:sldMk cId="3925453696" sldId="297"/>
            <ac:spMk id="7" creationId="{FCCD5EF7-31DB-467F-889E-B222EB155641}"/>
          </ac:spMkLst>
        </pc:spChg>
        <pc:spChg chg="mod">
          <ac:chgData name="Roell, Marilee M. (LARC-E303)" userId="S::mroell@ndc.nasa.gov::07b7f6c5-08ea-4020-bbe4-126bf1f28a53" providerId="AD" clId="Web-{D926C3CC-5E31-3FA7-5CB0-393D2593BE3E}" dt="2025-08-12T14:23:08.294" v="778" actId="20577"/>
          <ac:spMkLst>
            <pc:docMk/>
            <pc:sldMk cId="3925453696" sldId="297"/>
            <ac:spMk id="8" creationId="{97F64316-0701-49BB-9110-B60F724EE378}"/>
          </ac:spMkLst>
        </pc:spChg>
      </pc:sldChg>
      <pc:sldChg chg="modSp">
        <pc:chgData name="Roell, Marilee M. (LARC-E303)" userId="S::mroell@ndc.nasa.gov::07b7f6c5-08ea-4020-bbe4-126bf1f28a53" providerId="AD" clId="Web-{D926C3CC-5E31-3FA7-5CB0-393D2593BE3E}" dt="2025-08-12T13:47:45.385" v="236" actId="20577"/>
        <pc:sldMkLst>
          <pc:docMk/>
          <pc:sldMk cId="0" sldId="753"/>
        </pc:sldMkLst>
        <pc:spChg chg="mod">
          <ac:chgData name="Roell, Marilee M. (LARC-E303)" userId="S::mroell@ndc.nasa.gov::07b7f6c5-08ea-4020-bbe4-126bf1f28a53" providerId="AD" clId="Web-{D926C3CC-5E31-3FA7-5CB0-393D2593BE3E}" dt="2025-08-12T13:47:45.385" v="236" actId="20577"/>
          <ac:spMkLst>
            <pc:docMk/>
            <pc:sldMk cId="0" sldId="753"/>
            <ac:spMk id="8194" creationId="{00000000-0000-0000-0000-000000000000}"/>
          </ac:spMkLst>
        </pc:spChg>
      </pc:sldChg>
      <pc:sldChg chg="modSp">
        <pc:chgData name="Roell, Marilee M. (LARC-E303)" userId="S::mroell@ndc.nasa.gov::07b7f6c5-08ea-4020-bbe4-126bf1f28a53" providerId="AD" clId="Web-{D926C3CC-5E31-3FA7-5CB0-393D2593BE3E}" dt="2025-08-12T13:49:06.636" v="259" actId="20577"/>
        <pc:sldMkLst>
          <pc:docMk/>
          <pc:sldMk cId="2744742067" sldId="763"/>
        </pc:sldMkLst>
        <pc:spChg chg="mod">
          <ac:chgData name="Roell, Marilee M. (LARC-E303)" userId="S::mroell@ndc.nasa.gov::07b7f6c5-08ea-4020-bbe4-126bf1f28a53" providerId="AD" clId="Web-{D926C3CC-5E31-3FA7-5CB0-393D2593BE3E}" dt="2025-08-12T13:49:06.636" v="259" actId="20577"/>
          <ac:spMkLst>
            <pc:docMk/>
            <pc:sldMk cId="2744742067" sldId="763"/>
            <ac:spMk id="6" creationId="{9EDBAFA6-374C-463D-A144-4CE3E2FFF588}"/>
          </ac:spMkLst>
        </pc:spChg>
        <pc:spChg chg="mod">
          <ac:chgData name="Roell, Marilee M. (LARC-E303)" userId="S::mroell@ndc.nasa.gov::07b7f6c5-08ea-4020-bbe4-126bf1f28a53" providerId="AD" clId="Web-{D926C3CC-5E31-3FA7-5CB0-393D2593BE3E}" dt="2025-08-12T13:48:59.714" v="256" actId="20577"/>
          <ac:spMkLst>
            <pc:docMk/>
            <pc:sldMk cId="2744742067" sldId="763"/>
            <ac:spMk id="9" creationId="{11D26B0E-93D5-44F2-8BB8-73375A9F95DD}"/>
          </ac:spMkLst>
        </pc:spChg>
      </pc:sldChg>
      <pc:sldChg chg="modSp">
        <pc:chgData name="Roell, Marilee M. (LARC-E303)" userId="S::mroell@ndc.nasa.gov::07b7f6c5-08ea-4020-bbe4-126bf1f28a53" providerId="AD" clId="Web-{D926C3CC-5E31-3FA7-5CB0-393D2593BE3E}" dt="2025-08-12T13:49:20.042" v="262" actId="20577"/>
        <pc:sldMkLst>
          <pc:docMk/>
          <pc:sldMk cId="3290044810" sldId="765"/>
        </pc:sldMkLst>
        <pc:spChg chg="mod">
          <ac:chgData name="Roell, Marilee M. (LARC-E303)" userId="S::mroell@ndc.nasa.gov::07b7f6c5-08ea-4020-bbe4-126bf1f28a53" providerId="AD" clId="Web-{D926C3CC-5E31-3FA7-5CB0-393D2593BE3E}" dt="2025-08-12T13:49:20.042" v="262" actId="20577"/>
          <ac:spMkLst>
            <pc:docMk/>
            <pc:sldMk cId="3290044810" sldId="765"/>
            <ac:spMk id="6" creationId="{9EDBAFA6-374C-463D-A144-4CE3E2FFF588}"/>
          </ac:spMkLst>
        </pc:spChg>
      </pc:sldChg>
      <pc:sldChg chg="del">
        <pc:chgData name="Roell, Marilee M. (LARC-E303)" userId="S::mroell@ndc.nasa.gov::07b7f6c5-08ea-4020-bbe4-126bf1f28a53" providerId="AD" clId="Web-{D926C3CC-5E31-3FA7-5CB0-393D2593BE3E}" dt="2025-08-12T14:00:44.775" v="361"/>
        <pc:sldMkLst>
          <pc:docMk/>
          <pc:sldMk cId="817886516" sldId="767"/>
        </pc:sldMkLst>
      </pc:sldChg>
      <pc:sldChg chg="modSp add del replId">
        <pc:chgData name="Roell, Marilee M. (LARC-E303)" userId="S::mroell@ndc.nasa.gov::07b7f6c5-08ea-4020-bbe4-126bf1f28a53" providerId="AD" clId="Web-{D926C3CC-5E31-3FA7-5CB0-393D2593BE3E}" dt="2025-08-12T13:51:56.418" v="263"/>
        <pc:sldMkLst>
          <pc:docMk/>
          <pc:sldMk cId="3589630772" sldId="2071"/>
        </pc:sldMkLst>
        <pc:spChg chg="mod">
          <ac:chgData name="Roell, Marilee M. (LARC-E303)" userId="S::mroell@ndc.nasa.gov::07b7f6c5-08ea-4020-bbe4-126bf1f28a53" providerId="AD" clId="Web-{D926C3CC-5E31-3FA7-5CB0-393D2593BE3E}" dt="2025-08-12T13:24:36.193" v="7" actId="20577"/>
          <ac:spMkLst>
            <pc:docMk/>
            <pc:sldMk cId="3589630772" sldId="2071"/>
            <ac:spMk id="7" creationId="{67FBE5F7-9750-C766-8B6F-8C821989CB5F}"/>
          </ac:spMkLst>
        </pc:spChg>
        <pc:spChg chg="mod">
          <ac:chgData name="Roell, Marilee M. (LARC-E303)" userId="S::mroell@ndc.nasa.gov::07b7f6c5-08ea-4020-bbe4-126bf1f28a53" providerId="AD" clId="Web-{D926C3CC-5E31-3FA7-5CB0-393D2593BE3E}" dt="2025-08-12T13:34:46.761" v="105" actId="20577"/>
          <ac:spMkLst>
            <pc:docMk/>
            <pc:sldMk cId="3589630772" sldId="2071"/>
            <ac:spMk id="8" creationId="{430D2E75-55B6-9465-BD5E-D4A166991DBE}"/>
          </ac:spMkLst>
        </pc:spChg>
      </pc:sldChg>
      <pc:sldChg chg="modSp add replId">
        <pc:chgData name="Roell, Marilee M. (LARC-E303)" userId="S::mroell@ndc.nasa.gov::07b7f6c5-08ea-4020-bbe4-126bf1f28a53" providerId="AD" clId="Web-{D926C3CC-5E31-3FA7-5CB0-393D2593BE3E}" dt="2025-08-12T13:46:50.135" v="234" actId="20577"/>
        <pc:sldMkLst>
          <pc:docMk/>
          <pc:sldMk cId="1938145467" sldId="2072"/>
        </pc:sldMkLst>
        <pc:spChg chg="mod">
          <ac:chgData name="Roell, Marilee M. (LARC-E303)" userId="S::mroell@ndc.nasa.gov::07b7f6c5-08ea-4020-bbe4-126bf1f28a53" providerId="AD" clId="Web-{D926C3CC-5E31-3FA7-5CB0-393D2593BE3E}" dt="2025-08-12T13:40:45.240" v="138" actId="20577"/>
          <ac:spMkLst>
            <pc:docMk/>
            <pc:sldMk cId="1938145467" sldId="2072"/>
            <ac:spMk id="7" creationId="{B27A0A85-D047-ECDC-3448-0755F039251E}"/>
          </ac:spMkLst>
        </pc:spChg>
        <pc:spChg chg="mod">
          <ac:chgData name="Roell, Marilee M. (LARC-E303)" userId="S::mroell@ndc.nasa.gov::07b7f6c5-08ea-4020-bbe4-126bf1f28a53" providerId="AD" clId="Web-{D926C3CC-5E31-3FA7-5CB0-393D2593BE3E}" dt="2025-08-12T13:46:50.135" v="234" actId="20577"/>
          <ac:spMkLst>
            <pc:docMk/>
            <pc:sldMk cId="1938145467" sldId="2072"/>
            <ac:spMk id="8" creationId="{F5AD540F-1CF3-1E7D-F2B3-27561EB8D8F5}"/>
          </ac:spMkLst>
        </pc:spChg>
      </pc:sldChg>
      <pc:sldChg chg="modSp add del replId">
        <pc:chgData name="Roell, Marilee M. (LARC-E303)" userId="S::mroell@ndc.nasa.gov::07b7f6c5-08ea-4020-bbe4-126bf1f28a53" providerId="AD" clId="Web-{D926C3CC-5E31-3FA7-5CB0-393D2593BE3E}" dt="2025-08-12T13:58:58.164" v="360"/>
        <pc:sldMkLst>
          <pc:docMk/>
          <pc:sldMk cId="654224716" sldId="2073"/>
        </pc:sldMkLst>
        <pc:spChg chg="mod">
          <ac:chgData name="Roell, Marilee M. (LARC-E303)" userId="S::mroell@ndc.nasa.gov::07b7f6c5-08ea-4020-bbe4-126bf1f28a53" providerId="AD" clId="Web-{D926C3CC-5E31-3FA7-5CB0-393D2593BE3E}" dt="2025-08-12T13:54:23.377" v="272" actId="20577"/>
          <ac:spMkLst>
            <pc:docMk/>
            <pc:sldMk cId="654224716" sldId="2073"/>
            <ac:spMk id="7" creationId="{C326A3A1-CE26-1A48-AF57-4647F7EC957D}"/>
          </ac:spMkLst>
        </pc:spChg>
        <pc:spChg chg="mod">
          <ac:chgData name="Roell, Marilee M. (LARC-E303)" userId="S::mroell@ndc.nasa.gov::07b7f6c5-08ea-4020-bbe4-126bf1f28a53" providerId="AD" clId="Web-{D926C3CC-5E31-3FA7-5CB0-393D2593BE3E}" dt="2025-08-12T13:56:47.958" v="340" actId="20577"/>
          <ac:spMkLst>
            <pc:docMk/>
            <pc:sldMk cId="654224716" sldId="2073"/>
            <ac:spMk id="8" creationId="{911AED85-5249-CED7-5E63-18C4B8AC2A08}"/>
          </ac:spMkLst>
        </pc:spChg>
      </pc:sldChg>
    </pc:docChg>
  </pc:docChgLst>
  <pc:docChgLst>
    <pc:chgData name="Flittner, David E. (LARC-E303)" userId="346ff0de-595c-4b11-b593-3ba79138544d" providerId="ADAL" clId="{D49E6E0D-BFAF-4E5F-85BD-A6199563E74A}"/>
    <pc:docChg chg="undo custSel addSld delSld modSld sldOrd addSection delSection modSection">
      <pc:chgData name="Flittner, David E. (LARC-E303)" userId="346ff0de-595c-4b11-b593-3ba79138544d" providerId="ADAL" clId="{D49E6E0D-BFAF-4E5F-85BD-A6199563E74A}" dt="2024-10-21T04:20:00.245" v="2304" actId="20577"/>
      <pc:docMkLst>
        <pc:docMk/>
      </pc:docMkLst>
      <pc:sldChg chg="modSp add mod ord">
        <pc:chgData name="Flittner, David E. (LARC-E303)" userId="346ff0de-595c-4b11-b593-3ba79138544d" providerId="ADAL" clId="{D49E6E0D-BFAF-4E5F-85BD-A6199563E74A}" dt="2024-10-21T04:18:06.018" v="2261" actId="20577"/>
        <pc:sldMkLst>
          <pc:docMk/>
          <pc:sldMk cId="1545845732" sldId="257"/>
        </pc:sldMkLst>
      </pc:sldChg>
      <pc:sldChg chg="add ord">
        <pc:chgData name="Flittner, David E. (LARC-E303)" userId="346ff0de-595c-4b11-b593-3ba79138544d" providerId="ADAL" clId="{D49E6E0D-BFAF-4E5F-85BD-A6199563E74A}" dt="2024-10-21T02:41:41.173" v="1383"/>
        <pc:sldMkLst>
          <pc:docMk/>
          <pc:sldMk cId="4143085874" sldId="262"/>
        </pc:sldMkLst>
      </pc:sldChg>
      <pc:sldChg chg="add ord">
        <pc:chgData name="Flittner, David E. (LARC-E303)" userId="346ff0de-595c-4b11-b593-3ba79138544d" providerId="ADAL" clId="{D49E6E0D-BFAF-4E5F-85BD-A6199563E74A}" dt="2024-10-21T02:41:41.173" v="1383"/>
        <pc:sldMkLst>
          <pc:docMk/>
          <pc:sldMk cId="2445746347" sldId="263"/>
        </pc:sldMkLst>
      </pc:sldChg>
      <pc:sldChg chg="add ord">
        <pc:chgData name="Flittner, David E. (LARC-E303)" userId="346ff0de-595c-4b11-b593-3ba79138544d" providerId="ADAL" clId="{D49E6E0D-BFAF-4E5F-85BD-A6199563E74A}" dt="2024-10-21T02:41:41.173" v="1383"/>
        <pc:sldMkLst>
          <pc:docMk/>
          <pc:sldMk cId="2566481919" sldId="264"/>
        </pc:sldMkLst>
      </pc:sldChg>
      <pc:sldChg chg="add ord">
        <pc:chgData name="Flittner, David E. (LARC-E303)" userId="346ff0de-595c-4b11-b593-3ba79138544d" providerId="ADAL" clId="{D49E6E0D-BFAF-4E5F-85BD-A6199563E74A}" dt="2024-10-21T02:41:41.173" v="1383"/>
        <pc:sldMkLst>
          <pc:docMk/>
          <pc:sldMk cId="417441764" sldId="267"/>
        </pc:sldMkLst>
      </pc:sldChg>
      <pc:sldChg chg="add ord">
        <pc:chgData name="Flittner, David E. (LARC-E303)" userId="346ff0de-595c-4b11-b593-3ba79138544d" providerId="ADAL" clId="{D49E6E0D-BFAF-4E5F-85BD-A6199563E74A}" dt="2024-10-21T02:41:54.286" v="1385"/>
        <pc:sldMkLst>
          <pc:docMk/>
          <pc:sldMk cId="2360370376" sldId="271"/>
        </pc:sldMkLst>
      </pc:sldChg>
      <pc:sldChg chg="add ord">
        <pc:chgData name="Flittner, David E. (LARC-E303)" userId="346ff0de-595c-4b11-b593-3ba79138544d" providerId="ADAL" clId="{D49E6E0D-BFAF-4E5F-85BD-A6199563E74A}" dt="2024-10-21T02:41:41.173" v="1383"/>
        <pc:sldMkLst>
          <pc:docMk/>
          <pc:sldMk cId="4004615743" sldId="272"/>
        </pc:sldMkLst>
      </pc:sldChg>
      <pc:sldChg chg="add ord">
        <pc:chgData name="Flittner, David E. (LARC-E303)" userId="346ff0de-595c-4b11-b593-3ba79138544d" providerId="ADAL" clId="{D49E6E0D-BFAF-4E5F-85BD-A6199563E74A}" dt="2024-10-21T02:41:41.173" v="1383"/>
        <pc:sldMkLst>
          <pc:docMk/>
          <pc:sldMk cId="107707356" sldId="273"/>
        </pc:sldMkLst>
      </pc:sldChg>
      <pc:sldChg chg="del">
        <pc:chgData name="Flittner, David E. (LARC-E303)" userId="346ff0de-595c-4b11-b593-3ba79138544d" providerId="ADAL" clId="{D49E6E0D-BFAF-4E5F-85BD-A6199563E74A}" dt="2024-10-21T03:13:21.040" v="1636" actId="47"/>
        <pc:sldMkLst>
          <pc:docMk/>
          <pc:sldMk cId="84304834" sldId="293"/>
        </pc:sldMkLst>
      </pc:sldChg>
      <pc:sldChg chg="modSp add mod ord">
        <pc:chgData name="Flittner, David E. (LARC-E303)" userId="346ff0de-595c-4b11-b593-3ba79138544d" providerId="ADAL" clId="{D49E6E0D-BFAF-4E5F-85BD-A6199563E74A}" dt="2024-10-21T04:13:50.724" v="2242" actId="20577"/>
        <pc:sldMkLst>
          <pc:docMk/>
          <pc:sldMk cId="0" sldId="969"/>
        </pc:sldMkLst>
      </pc:sldChg>
      <pc:sldChg chg="modSp add mod ord">
        <pc:chgData name="Flittner, David E. (LARC-E303)" userId="346ff0de-595c-4b11-b593-3ba79138544d" providerId="ADAL" clId="{D49E6E0D-BFAF-4E5F-85BD-A6199563E74A}" dt="2024-10-21T03:51:21.848" v="1995" actId="20577"/>
        <pc:sldMkLst>
          <pc:docMk/>
          <pc:sldMk cId="0" sldId="970"/>
        </pc:sldMkLst>
      </pc:sldChg>
      <pc:sldChg chg="add ord">
        <pc:chgData name="Flittner, David E. (LARC-E303)" userId="346ff0de-595c-4b11-b593-3ba79138544d" providerId="ADAL" clId="{D49E6E0D-BFAF-4E5F-85BD-A6199563E74A}" dt="2024-10-21T02:41:41.173" v="1383"/>
        <pc:sldMkLst>
          <pc:docMk/>
          <pc:sldMk cId="1708355826" sldId="971"/>
        </pc:sldMkLst>
      </pc:sldChg>
      <pc:sldChg chg="modSp mod ord">
        <pc:chgData name="Flittner, David E. (LARC-E303)" userId="346ff0de-595c-4b11-b593-3ba79138544d" providerId="ADAL" clId="{D49E6E0D-BFAF-4E5F-85BD-A6199563E74A}" dt="2024-10-21T04:19:06.893" v="2263"/>
        <pc:sldMkLst>
          <pc:docMk/>
          <pc:sldMk cId="549972806" sldId="972"/>
        </pc:sldMkLst>
      </pc:sldChg>
      <pc:sldChg chg="add ord">
        <pc:chgData name="Flittner, David E. (LARC-E303)" userId="346ff0de-595c-4b11-b593-3ba79138544d" providerId="ADAL" clId="{D49E6E0D-BFAF-4E5F-85BD-A6199563E74A}" dt="2024-10-21T02:41:41.173" v="1383"/>
        <pc:sldMkLst>
          <pc:docMk/>
          <pc:sldMk cId="2498543783" sldId="973"/>
        </pc:sldMkLst>
      </pc:sldChg>
      <pc:sldChg chg="add ord">
        <pc:chgData name="Flittner, David E. (LARC-E303)" userId="346ff0de-595c-4b11-b593-3ba79138544d" providerId="ADAL" clId="{D49E6E0D-BFAF-4E5F-85BD-A6199563E74A}" dt="2024-10-21T02:41:41.173" v="1383"/>
        <pc:sldMkLst>
          <pc:docMk/>
          <pc:sldMk cId="2836806151" sldId="974"/>
        </pc:sldMkLst>
      </pc:sldChg>
      <pc:sldChg chg="modSp add ord">
        <pc:chgData name="Flittner, David E. (LARC-E303)" userId="346ff0de-595c-4b11-b593-3ba79138544d" providerId="ADAL" clId="{D49E6E0D-BFAF-4E5F-85BD-A6199563E74A}" dt="2024-10-21T04:01:12.021" v="2141" actId="20577"/>
        <pc:sldMkLst>
          <pc:docMk/>
          <pc:sldMk cId="3062062326" sldId="975"/>
        </pc:sldMkLst>
      </pc:sldChg>
      <pc:sldChg chg="add ord">
        <pc:chgData name="Flittner, David E. (LARC-E303)" userId="346ff0de-595c-4b11-b593-3ba79138544d" providerId="ADAL" clId="{D49E6E0D-BFAF-4E5F-85BD-A6199563E74A}" dt="2024-10-21T02:41:41.173" v="1383"/>
        <pc:sldMkLst>
          <pc:docMk/>
          <pc:sldMk cId="982659304" sldId="976"/>
        </pc:sldMkLst>
      </pc:sldChg>
      <pc:sldChg chg="add ord">
        <pc:chgData name="Flittner, David E. (LARC-E303)" userId="346ff0de-595c-4b11-b593-3ba79138544d" providerId="ADAL" clId="{D49E6E0D-BFAF-4E5F-85BD-A6199563E74A}" dt="2024-10-21T02:41:41.173" v="1383"/>
        <pc:sldMkLst>
          <pc:docMk/>
          <pc:sldMk cId="3233923967" sldId="977"/>
        </pc:sldMkLst>
      </pc:sldChg>
      <pc:sldChg chg="add ord">
        <pc:chgData name="Flittner, David E. (LARC-E303)" userId="346ff0de-595c-4b11-b593-3ba79138544d" providerId="ADAL" clId="{D49E6E0D-BFAF-4E5F-85BD-A6199563E74A}" dt="2024-10-21T02:41:41.173" v="1383"/>
        <pc:sldMkLst>
          <pc:docMk/>
          <pc:sldMk cId="3648426123" sldId="978"/>
        </pc:sldMkLst>
      </pc:sldChg>
      <pc:sldChg chg="modSp mod ord">
        <pc:chgData name="Flittner, David E. (LARC-E303)" userId="346ff0de-595c-4b11-b593-3ba79138544d" providerId="ADAL" clId="{D49E6E0D-BFAF-4E5F-85BD-A6199563E74A}" dt="2024-10-18T16:56:48.141" v="1374" actId="6549"/>
        <pc:sldMkLst>
          <pc:docMk/>
          <pc:sldMk cId="2134680012" sldId="980"/>
        </pc:sldMkLst>
      </pc:sldChg>
      <pc:sldChg chg="del ord">
        <pc:chgData name="Flittner, David E. (LARC-E303)" userId="346ff0de-595c-4b11-b593-3ba79138544d" providerId="ADAL" clId="{D49E6E0D-BFAF-4E5F-85BD-A6199563E74A}" dt="2024-10-21T03:12:29.894" v="1635" actId="47"/>
        <pc:sldMkLst>
          <pc:docMk/>
          <pc:sldMk cId="2887996198" sldId="982"/>
        </pc:sldMkLst>
      </pc:sldChg>
      <pc:sldChg chg="modSp mod ord">
        <pc:chgData name="Flittner, David E. (LARC-E303)" userId="346ff0de-595c-4b11-b593-3ba79138544d" providerId="ADAL" clId="{D49E6E0D-BFAF-4E5F-85BD-A6199563E74A}" dt="2024-10-21T04:18:49.753" v="2262"/>
        <pc:sldMkLst>
          <pc:docMk/>
          <pc:sldMk cId="4288412760" sldId="984"/>
        </pc:sldMkLst>
      </pc:sldChg>
      <pc:sldChg chg="modSp mod">
        <pc:chgData name="Flittner, David E. (LARC-E303)" userId="346ff0de-595c-4b11-b593-3ba79138544d" providerId="ADAL" clId="{D49E6E0D-BFAF-4E5F-85BD-A6199563E74A}" dt="2024-10-21T03:52:42.790" v="2012" actId="20577"/>
        <pc:sldMkLst>
          <pc:docMk/>
          <pc:sldMk cId="3822475085" sldId="986"/>
        </pc:sldMkLst>
      </pc:sldChg>
      <pc:sldChg chg="modSp mod ord">
        <pc:chgData name="Flittner, David E. (LARC-E303)" userId="346ff0de-595c-4b11-b593-3ba79138544d" providerId="ADAL" clId="{D49E6E0D-BFAF-4E5F-85BD-A6199563E74A}" dt="2024-10-21T03:36:52.574" v="1920" actId="20577"/>
        <pc:sldMkLst>
          <pc:docMk/>
          <pc:sldMk cId="731959608" sldId="987"/>
        </pc:sldMkLst>
      </pc:sldChg>
      <pc:sldChg chg="addSp delSp modSp mod">
        <pc:chgData name="Flittner, David E. (LARC-E303)" userId="346ff0de-595c-4b11-b593-3ba79138544d" providerId="ADAL" clId="{D49E6E0D-BFAF-4E5F-85BD-A6199563E74A}" dt="2024-10-21T03:39:13.679" v="1939" actId="313"/>
        <pc:sldMkLst>
          <pc:docMk/>
          <pc:sldMk cId="1268853737" sldId="988"/>
        </pc:sldMkLst>
      </pc:sldChg>
      <pc:sldChg chg="addSp modSp mod modAnim">
        <pc:chgData name="Flittner, David E. (LARC-E303)" userId="346ff0de-595c-4b11-b593-3ba79138544d" providerId="ADAL" clId="{D49E6E0D-BFAF-4E5F-85BD-A6199563E74A}" dt="2024-10-21T02:53:08.590" v="1586"/>
        <pc:sldMkLst>
          <pc:docMk/>
          <pc:sldMk cId="904722316" sldId="989"/>
        </pc:sldMkLst>
      </pc:sldChg>
      <pc:sldChg chg="del ord">
        <pc:chgData name="Flittner, David E. (LARC-E303)" userId="346ff0de-595c-4b11-b593-3ba79138544d" providerId="ADAL" clId="{D49E6E0D-BFAF-4E5F-85BD-A6199563E74A}" dt="2024-10-21T03:13:21.040" v="1636" actId="47"/>
        <pc:sldMkLst>
          <pc:docMk/>
          <pc:sldMk cId="3847196795" sldId="992"/>
        </pc:sldMkLst>
      </pc:sldChg>
      <pc:sldChg chg="ord">
        <pc:chgData name="Flittner, David E. (LARC-E303)" userId="346ff0de-595c-4b11-b593-3ba79138544d" providerId="ADAL" clId="{D49E6E0D-BFAF-4E5F-85BD-A6199563E74A}" dt="2024-10-21T03:03:23.652" v="1608"/>
        <pc:sldMkLst>
          <pc:docMk/>
          <pc:sldMk cId="3059221695" sldId="1024"/>
        </pc:sldMkLst>
      </pc:sldChg>
      <pc:sldChg chg="addSp delSp modSp mod modAnim">
        <pc:chgData name="Flittner, David E. (LARC-E303)" userId="346ff0de-595c-4b11-b593-3ba79138544d" providerId="ADAL" clId="{D49E6E0D-BFAF-4E5F-85BD-A6199563E74A}" dt="2024-10-21T03:12:14.315" v="1634"/>
        <pc:sldMkLst>
          <pc:docMk/>
          <pc:sldMk cId="3367095108" sldId="1030"/>
        </pc:sldMkLst>
      </pc:sldChg>
      <pc:sldChg chg="addSp modSp mod modAnim">
        <pc:chgData name="Flittner, David E. (LARC-E303)" userId="346ff0de-595c-4b11-b593-3ba79138544d" providerId="ADAL" clId="{D49E6E0D-BFAF-4E5F-85BD-A6199563E74A}" dt="2024-10-21T04:11:12.497" v="2229" actId="167"/>
        <pc:sldMkLst>
          <pc:docMk/>
          <pc:sldMk cId="2797492670" sldId="1044"/>
        </pc:sldMkLst>
      </pc:sldChg>
      <pc:sldChg chg="modSp mod">
        <pc:chgData name="Flittner, David E. (LARC-E303)" userId="346ff0de-595c-4b11-b593-3ba79138544d" providerId="ADAL" clId="{D49E6E0D-BFAF-4E5F-85BD-A6199563E74A}" dt="2024-10-21T04:08:33.957" v="2218" actId="20577"/>
        <pc:sldMkLst>
          <pc:docMk/>
          <pc:sldMk cId="2624669632" sldId="2020"/>
        </pc:sldMkLst>
      </pc:sldChg>
      <pc:sldChg chg="del">
        <pc:chgData name="Flittner, David E. (LARC-E303)" userId="346ff0de-595c-4b11-b593-3ba79138544d" providerId="ADAL" clId="{D49E6E0D-BFAF-4E5F-85BD-A6199563E74A}" dt="2024-10-18T16:29:23.959" v="979" actId="47"/>
        <pc:sldMkLst>
          <pc:docMk/>
          <pc:sldMk cId="3977931605" sldId="2021"/>
        </pc:sldMkLst>
      </pc:sldChg>
      <pc:sldChg chg="del">
        <pc:chgData name="Flittner, David E. (LARC-E303)" userId="346ff0de-595c-4b11-b593-3ba79138544d" providerId="ADAL" clId="{D49E6E0D-BFAF-4E5F-85BD-A6199563E74A}" dt="2024-10-21T03:08:16.360" v="1614" actId="47"/>
        <pc:sldMkLst>
          <pc:docMk/>
          <pc:sldMk cId="3741818884" sldId="2022"/>
        </pc:sldMkLst>
      </pc:sldChg>
      <pc:sldChg chg="del ord">
        <pc:chgData name="Flittner, David E. (LARC-E303)" userId="346ff0de-595c-4b11-b593-3ba79138544d" providerId="ADAL" clId="{D49E6E0D-BFAF-4E5F-85BD-A6199563E74A}" dt="2024-10-21T03:13:21.040" v="1636" actId="47"/>
        <pc:sldMkLst>
          <pc:docMk/>
          <pc:sldMk cId="2772394843" sldId="2027"/>
        </pc:sldMkLst>
      </pc:sldChg>
      <pc:sldChg chg="del">
        <pc:chgData name="Flittner, David E. (LARC-E303)" userId="346ff0de-595c-4b11-b593-3ba79138544d" providerId="ADAL" clId="{D49E6E0D-BFAF-4E5F-85BD-A6199563E74A}" dt="2024-10-18T16:01:42.946" v="587" actId="47"/>
        <pc:sldMkLst>
          <pc:docMk/>
          <pc:sldMk cId="3933334870" sldId="2030"/>
        </pc:sldMkLst>
      </pc:sldChg>
      <pc:sldChg chg="del">
        <pc:chgData name="Flittner, David E. (LARC-E303)" userId="346ff0de-595c-4b11-b593-3ba79138544d" providerId="ADAL" clId="{D49E6E0D-BFAF-4E5F-85BD-A6199563E74A}" dt="2024-10-21T02:53:23.966" v="1587" actId="47"/>
        <pc:sldMkLst>
          <pc:docMk/>
          <pc:sldMk cId="1165743085" sldId="2031"/>
        </pc:sldMkLst>
      </pc:sldChg>
      <pc:sldChg chg="addSp delSp modSp new del mod">
        <pc:chgData name="Flittner, David E. (LARC-E303)" userId="346ff0de-595c-4b11-b593-3ba79138544d" providerId="ADAL" clId="{D49E6E0D-BFAF-4E5F-85BD-A6199563E74A}" dt="2024-10-18T16:25:38.948" v="874" actId="47"/>
        <pc:sldMkLst>
          <pc:docMk/>
          <pc:sldMk cId="376183893" sldId="2032"/>
        </pc:sldMkLst>
      </pc:sldChg>
      <pc:sldChg chg="add ord">
        <pc:chgData name="Flittner, David E. (LARC-E303)" userId="346ff0de-595c-4b11-b593-3ba79138544d" providerId="ADAL" clId="{D49E6E0D-BFAF-4E5F-85BD-A6199563E74A}" dt="2024-10-21T02:41:41.173" v="1383"/>
        <pc:sldMkLst>
          <pc:docMk/>
          <pc:sldMk cId="2989931063" sldId="2032"/>
        </pc:sldMkLst>
      </pc:sldChg>
      <pc:sldChg chg="modSp new mod">
        <pc:chgData name="Flittner, David E. (LARC-E303)" userId="346ff0de-595c-4b11-b593-3ba79138544d" providerId="ADAL" clId="{D49E6E0D-BFAF-4E5F-85BD-A6199563E74A}" dt="2024-10-21T04:03:34.421" v="2210" actId="20577"/>
        <pc:sldMkLst>
          <pc:docMk/>
          <pc:sldMk cId="1088999429" sldId="2033"/>
        </pc:sldMkLst>
      </pc:sldChg>
      <pc:sldChg chg="add">
        <pc:chgData name="Flittner, David E. (LARC-E303)" userId="346ff0de-595c-4b11-b593-3ba79138544d" providerId="ADAL" clId="{D49E6E0D-BFAF-4E5F-85BD-A6199563E74A}" dt="2024-10-21T03:08:05.082" v="1613"/>
        <pc:sldMkLst>
          <pc:docMk/>
          <pc:sldMk cId="560676807" sldId="2034"/>
        </pc:sldMkLst>
      </pc:sldChg>
      <pc:sldChg chg="addSp modSp new del mod modClrScheme chgLayout">
        <pc:chgData name="Flittner, David E. (LARC-E303)" userId="346ff0de-595c-4b11-b593-3ba79138544d" providerId="ADAL" clId="{D49E6E0D-BFAF-4E5F-85BD-A6199563E74A}" dt="2024-10-21T03:33:56.428" v="1901" actId="18676"/>
        <pc:sldMkLst>
          <pc:docMk/>
          <pc:sldMk cId="2632455409" sldId="2035"/>
        </pc:sldMkLst>
      </pc:sldChg>
      <pc:sldChg chg="modSp add mod">
        <pc:chgData name="Flittner, David E. (LARC-E303)" userId="346ff0de-595c-4b11-b593-3ba79138544d" providerId="ADAL" clId="{D49E6E0D-BFAF-4E5F-85BD-A6199563E74A}" dt="2024-10-21T04:20:00.245" v="2304" actId="20577"/>
        <pc:sldMkLst>
          <pc:docMk/>
          <pc:sldMk cId="3283591035" sldId="2048"/>
        </pc:sldMkLst>
      </pc:sldChg>
      <pc:sldChg chg="addSp modSp new mod modClrScheme chgLayout">
        <pc:chgData name="Flittner, David E. (LARC-E303)" userId="346ff0de-595c-4b11-b593-3ba79138544d" providerId="ADAL" clId="{D49E6E0D-BFAF-4E5F-85BD-A6199563E74A}" dt="2024-10-21T03:34:58.930" v="1903" actId="700"/>
        <pc:sldMkLst>
          <pc:docMk/>
          <pc:sldMk cId="1834350299" sldId="2049"/>
        </pc:sldMkLst>
      </pc:sldChg>
      <pc:sldChg chg="modSp add mod">
        <pc:chgData name="Flittner, David E. (LARC-E303)" userId="346ff0de-595c-4b11-b593-3ba79138544d" providerId="ADAL" clId="{D49E6E0D-BFAF-4E5F-85BD-A6199563E74A}" dt="2024-10-21T04:19:27.512" v="2264"/>
        <pc:sldMkLst>
          <pc:docMk/>
          <pc:sldMk cId="2414023359" sldId="205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B19289-A09D-4AE4-86BD-3A3099D5ABB9}" type="datetimeFigureOut">
              <a:rPr lang="en-US" smtClean="0"/>
              <a:t>8/12/2025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5B7512-93DB-4515-8018-4F23CAB73B84}" type="slidenum">
              <a:rPr lang="en-US" smtClean="0"/>
              <a:t>‹#›</a:t>
            </a:fld>
            <a:endParaRPr lang="en-US"/>
          </a:p>
        </p:txBody>
      </p:sp>
    </p:spTree>
    <p:extLst>
      <p:ext uri="{BB962C8B-B14F-4D97-AF65-F5344CB8AC3E}">
        <p14:creationId xmlns:p14="http://schemas.microsoft.com/office/powerpoint/2010/main" val="10381954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natural-resources.canada.ca/corporate/terms-conditions"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Observe the instrument in the Space Walk photo.</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B8C42F-44B2-4847-8167-E8213BAAFA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26122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F8B449A7-3F4A-FD46-A554-2A5EC93D50D9}" type="slidenum">
              <a:rPr lang="en-US" smtClean="0"/>
              <a:pPr>
                <a:defRPr/>
              </a:pPr>
              <a:t>38</a:t>
            </a:fld>
            <a:endParaRPr lang="en-US"/>
          </a:p>
        </p:txBody>
      </p:sp>
    </p:spTree>
    <p:extLst>
      <p:ext uri="{BB962C8B-B14F-4D97-AF65-F5344CB8AC3E}">
        <p14:creationId xmlns:p14="http://schemas.microsoft.com/office/powerpoint/2010/main" val="15300673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F8B449A7-3F4A-FD46-A554-2A5EC93D50D9}" type="slidenum">
              <a:rPr lang="en-US" smtClean="0"/>
              <a:pPr>
                <a:defRPr/>
              </a:pPr>
              <a:t>39</a:t>
            </a:fld>
            <a:endParaRPr lang="en-US"/>
          </a:p>
        </p:txBody>
      </p:sp>
    </p:spTree>
    <p:extLst>
      <p:ext uri="{BB962C8B-B14F-4D97-AF65-F5344CB8AC3E}">
        <p14:creationId xmlns:p14="http://schemas.microsoft.com/office/powerpoint/2010/main" val="39333823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F8B449A7-3F4A-FD46-A554-2A5EC93D50D9}" type="slidenum">
              <a:rPr lang="en-US" smtClean="0"/>
              <a:pPr>
                <a:defRPr/>
              </a:pPr>
              <a:t>40</a:t>
            </a:fld>
            <a:endParaRPr lang="en-US"/>
          </a:p>
        </p:txBody>
      </p:sp>
    </p:spTree>
    <p:extLst>
      <p:ext uri="{BB962C8B-B14F-4D97-AF65-F5344CB8AC3E}">
        <p14:creationId xmlns:p14="http://schemas.microsoft.com/office/powerpoint/2010/main" val="22164033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F8B449A7-3F4A-FD46-A554-2A5EC93D50D9}" type="slidenum">
              <a:rPr lang="en-US" smtClean="0"/>
              <a:pPr>
                <a:defRPr/>
              </a:pPr>
              <a:t>41</a:t>
            </a:fld>
            <a:endParaRPr lang="en-US"/>
          </a:p>
        </p:txBody>
      </p:sp>
    </p:spTree>
    <p:extLst>
      <p:ext uri="{BB962C8B-B14F-4D97-AF65-F5344CB8AC3E}">
        <p14:creationId xmlns:p14="http://schemas.microsoft.com/office/powerpoint/2010/main" val="4200011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sz="1200">
                <a:latin typeface="Times New Roman" panose="02020603050405020304" pitchFamily="18" charset="0"/>
                <a:cs typeface="Times New Roman" panose="02020603050405020304" pitchFamily="18" charset="0"/>
              </a:rPr>
              <a:t>[1] </a:t>
            </a:r>
            <a:r>
              <a:rPr lang="en-US" sz="1200" b="0" i="0">
                <a:solidFill>
                  <a:srgbClr val="666699"/>
                </a:solidFill>
                <a:effectLst/>
                <a:latin typeface="Times New Roman" panose="02020603050405020304" pitchFamily="18" charset="0"/>
                <a:cs typeface="Times New Roman" panose="02020603050405020304" pitchFamily="18" charset="0"/>
              </a:rPr>
              <a:t>World Meteorological Organization (WMO), </a:t>
            </a:r>
            <a:r>
              <a:rPr lang="en-US" sz="1200" b="0" i="1">
                <a:solidFill>
                  <a:srgbClr val="666699"/>
                </a:solidFill>
                <a:effectLst/>
                <a:latin typeface="Times New Roman" panose="02020603050405020304" pitchFamily="18" charset="0"/>
                <a:cs typeface="Times New Roman" panose="02020603050405020304" pitchFamily="18" charset="0"/>
              </a:rPr>
              <a:t>Scientific Assessment of Ozone Depletion: 2022</a:t>
            </a:r>
            <a:r>
              <a:rPr lang="en-US" sz="1200" b="0" i="0">
                <a:solidFill>
                  <a:srgbClr val="666699"/>
                </a:solidFill>
                <a:effectLst/>
                <a:latin typeface="Times New Roman" panose="02020603050405020304" pitchFamily="18" charset="0"/>
                <a:cs typeface="Times New Roman" panose="02020603050405020304" pitchFamily="18" charset="0"/>
              </a:rPr>
              <a:t>, GAW Report No. 278, 509 pp., WMO, Geneva, 2022.</a:t>
            </a:r>
          </a:p>
          <a:p>
            <a:r>
              <a:rPr lang="en-US" sz="1200" b="0" i="0">
                <a:solidFill>
                  <a:srgbClr val="666699"/>
                </a:solidFill>
                <a:effectLst/>
                <a:latin typeface="Times New Roman" panose="02020603050405020304" pitchFamily="18" charset="0"/>
                <a:cs typeface="Times New Roman" panose="02020603050405020304" pitchFamily="18" charset="0"/>
              </a:rPr>
              <a:t>     Top figure shows the measured (pink) and modeled (black) long-term trends of ozone as a function of pressure/altitude in three wide latitude bands. While the upper stratosphere (which previously had the largest relative decreases) shows clear signs of recovery, the lower stratosphere (which is where the bulk of the ozone column resides) shows signs of a continual decrease. While this is expected in the tropics, resulting from accelerating circulation patterns as a resulting of increasing/decreasing tropospheric/stratospheric temperatures, it is unexpected at mid-latitudes, revealing how we still do not yet fully understand all of the mechanisms involved. Additionally, uncertainties in the lower stratosphere are large, conveying the continued need for precise and stable long-term measurements.</a:t>
            </a:r>
          </a:p>
          <a:p>
            <a:r>
              <a:rPr lang="en-US" sz="1200" b="0" i="0">
                <a:solidFill>
                  <a:srgbClr val="666699"/>
                </a:solidFill>
                <a:effectLst/>
                <a:latin typeface="Times New Roman" panose="02020603050405020304" pitchFamily="18" charset="0"/>
                <a:cs typeface="Times New Roman" panose="02020603050405020304" pitchFamily="18" charset="0"/>
              </a:rPr>
              <a:t>[2] McKee et al., “An Assessment of Satellite Ozone Instrument Data Quality and Stability”, in prep.</a:t>
            </a:r>
          </a:p>
          <a:p>
            <a:r>
              <a:rPr lang="en-US" sz="1200" b="0" i="0">
                <a:solidFill>
                  <a:srgbClr val="666699"/>
                </a:solidFill>
                <a:effectLst/>
                <a:latin typeface="Times New Roman" panose="02020603050405020304" pitchFamily="18" charset="0"/>
                <a:cs typeface="Times New Roman" panose="02020603050405020304" pitchFamily="18" charset="0"/>
              </a:rPr>
              <a:t>     Bottom left figure shows the drift between OMPS and MLS over the SAGE III/ISS mission period. While drifts are within a few %/decade, there is a clear problem in the lower stratosphere. Bottom right figure shows the bias between OMPS and MLS as a function of aerosol (from SAGE III/ISS) indicating a clear sensitivity of OMPS ozone to aerosol loading. Note that a similar analysis with SAGE data shows no apparent drifts or aerosol sensitivity. Given the asymmetric aerosol loading over the analysis time frame, it is possible the OMPS drift versus MLS is caused by this sensitivity of retrieved ozone to aerosol loading.</a:t>
            </a:r>
            <a:endParaRPr lang="en-US" sz="120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32661C1-B94B-43EB-8A4C-19FFE02A1EE9}" type="slidenum">
              <a:rPr lang="en-US" smtClean="0"/>
              <a:t>42</a:t>
            </a:fld>
            <a:endParaRPr lang="en-US"/>
          </a:p>
        </p:txBody>
      </p:sp>
    </p:spTree>
    <p:extLst>
      <p:ext uri="{BB962C8B-B14F-4D97-AF65-F5344CB8AC3E}">
        <p14:creationId xmlns:p14="http://schemas.microsoft.com/office/powerpoint/2010/main" val="19174921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sz="1200">
                <a:latin typeface="Times New Roman" panose="02020603050405020304" pitchFamily="18" charset="0"/>
                <a:cs typeface="Times New Roman" panose="02020603050405020304" pitchFamily="18" charset="0"/>
              </a:rPr>
              <a:t>[1] Kovilakam et al., “The Global Space-based Stratospheric Aerosol Climatology (version~2.0):~1979--2018”, Earth Sys. Sci. Data, 2020.</a:t>
            </a:r>
          </a:p>
          <a:p>
            <a:r>
              <a:rPr lang="en-US" sz="1200">
                <a:latin typeface="Times New Roman" panose="02020603050405020304" pitchFamily="18" charset="0"/>
                <a:cs typeface="Times New Roman" panose="02020603050405020304" pitchFamily="18" charset="0"/>
              </a:rPr>
              <a:t>     Top figure shows different versions of </a:t>
            </a:r>
            <a:r>
              <a:rPr lang="en-US" sz="1200" err="1">
                <a:latin typeface="Times New Roman" panose="02020603050405020304" pitchFamily="18" charset="0"/>
                <a:cs typeface="Times New Roman" panose="02020603050405020304" pitchFamily="18" charset="0"/>
              </a:rPr>
              <a:t>GloSSAC</a:t>
            </a:r>
            <a:r>
              <a:rPr lang="en-US" sz="1200">
                <a:latin typeface="Times New Roman" panose="02020603050405020304" pitchFamily="18" charset="0"/>
                <a:cs typeface="Times New Roman" panose="02020603050405020304" pitchFamily="18" charset="0"/>
              </a:rPr>
              <a:t>. Earlier versions (v1 [red &amp; blue]) had no way to calibrate records after the end of SAGE II. Introduction of SAGE III/ISS data revealed biases in those records (v2 [green]).</a:t>
            </a:r>
          </a:p>
          <a:p>
            <a:r>
              <a:rPr lang="en-US" sz="1200">
                <a:latin typeface="Times New Roman" panose="02020603050405020304" pitchFamily="18" charset="0"/>
                <a:cs typeface="Times New Roman" panose="02020603050405020304" pitchFamily="18" charset="0"/>
              </a:rPr>
              <a:t>* </a:t>
            </a:r>
            <a:r>
              <a:rPr lang="en-US" sz="1200" err="1">
                <a:latin typeface="Times New Roman" panose="02020603050405020304" pitchFamily="18" charset="0"/>
                <a:cs typeface="Times New Roman" panose="02020603050405020304" pitchFamily="18" charset="0"/>
              </a:rPr>
              <a:t>GloSSAC</a:t>
            </a:r>
            <a:r>
              <a:rPr lang="en-US" sz="1200">
                <a:latin typeface="Times New Roman" panose="02020603050405020304" pitchFamily="18" charset="0"/>
                <a:cs typeface="Times New Roman" panose="02020603050405020304" pitchFamily="18" charset="0"/>
              </a:rPr>
              <a:t> uses SAGE II (occultation [1984-2005]), OSIRIS (limb scatter [2001-present]), CALIPSO (lidar backscatter [2006-2023]), and SAGE III/ISS (occultation [2017-present]). OSIRIS is expected to cease operations soon due to age and degrading orbit.</a:t>
            </a:r>
          </a:p>
          <a:p>
            <a:r>
              <a:rPr lang="en-US" sz="1200">
                <a:latin typeface="Times New Roman" panose="02020603050405020304" pitchFamily="18" charset="0"/>
                <a:cs typeface="Times New Roman" panose="02020603050405020304" pitchFamily="18" charset="0"/>
              </a:rPr>
              <a:t>[2] Kovilakam et al., “OMPS-LP aerosol extinction coefficients and their applicability in </a:t>
            </a:r>
            <a:r>
              <a:rPr lang="en-US" sz="1200" err="1">
                <a:latin typeface="Times New Roman" panose="02020603050405020304" pitchFamily="18" charset="0"/>
                <a:cs typeface="Times New Roman" panose="02020603050405020304" pitchFamily="18" charset="0"/>
              </a:rPr>
              <a:t>GloSSAC</a:t>
            </a:r>
            <a:r>
              <a:rPr lang="en-US" sz="1200">
                <a:latin typeface="Times New Roman" panose="02020603050405020304" pitchFamily="18" charset="0"/>
                <a:cs typeface="Times New Roman" panose="02020603050405020304" pitchFamily="18" charset="0"/>
              </a:rPr>
              <a:t>”, Atmos. Chem. Phys., 2025.</a:t>
            </a:r>
          </a:p>
          <a:p>
            <a:r>
              <a:rPr lang="en-US" sz="1200">
                <a:latin typeface="Times New Roman" panose="02020603050405020304" pitchFamily="18" charset="0"/>
                <a:cs typeface="Times New Roman" panose="02020603050405020304" pitchFamily="18" charset="0"/>
              </a:rPr>
              <a:t>     Limb scatter instruments such as OSIRIS and OMPS must make assumptions about the aerosol size parameters for their retrieval algorithms. The static assumption assumes background conditions, leading to larger biases for perturbed events with greater aerosol loading.</a:t>
            </a:r>
          </a:p>
          <a:p>
            <a:pPr algn="l"/>
            <a:r>
              <a:rPr lang="en-US" sz="1200">
                <a:latin typeface="Times New Roman" panose="02020603050405020304" pitchFamily="18" charset="0"/>
                <a:cs typeface="Times New Roman" panose="02020603050405020304" pitchFamily="18" charset="0"/>
              </a:rPr>
              <a:t>[3] </a:t>
            </a:r>
            <a:r>
              <a:rPr lang="en-US" sz="1200" err="1">
                <a:latin typeface="Times New Roman" panose="02020603050405020304" pitchFamily="18" charset="0"/>
                <a:cs typeface="Times New Roman" panose="02020603050405020304" pitchFamily="18" charset="0"/>
              </a:rPr>
              <a:t>Rozanov</a:t>
            </a:r>
            <a:r>
              <a:rPr lang="en-US" sz="1200">
                <a:latin typeface="Times New Roman" panose="02020603050405020304" pitchFamily="18" charset="0"/>
                <a:cs typeface="Times New Roman" panose="02020603050405020304" pitchFamily="18" charset="0"/>
              </a:rPr>
              <a:t> et al., “</a:t>
            </a:r>
            <a:r>
              <a:rPr lang="en-US" sz="1200" b="0" i="0" u="none" strike="noStrike" baseline="0">
                <a:latin typeface="Times New Roman" panose="02020603050405020304" pitchFamily="18" charset="0"/>
                <a:cs typeface="Times New Roman" panose="02020603050405020304" pitchFamily="18" charset="0"/>
              </a:rPr>
              <a:t>Accounting for the aerosol particle size distribution in the retrieval of stratospheric aerosol extinction coefficients from OMPS-LP measurements</a:t>
            </a:r>
            <a:r>
              <a:rPr lang="en-US" sz="1200">
                <a:latin typeface="Times New Roman" panose="02020603050405020304" pitchFamily="18" charset="0"/>
                <a:cs typeface="Times New Roman" panose="02020603050405020304" pitchFamily="18" charset="0"/>
              </a:rPr>
              <a:t>”, presented at the 13</a:t>
            </a:r>
            <a:r>
              <a:rPr lang="en-US" sz="1200" baseline="30000">
                <a:latin typeface="Times New Roman" panose="02020603050405020304" pitchFamily="18" charset="0"/>
                <a:cs typeface="Times New Roman" panose="02020603050405020304" pitchFamily="18" charset="0"/>
              </a:rPr>
              <a:t>th</a:t>
            </a:r>
            <a:r>
              <a:rPr lang="en-US" sz="1200">
                <a:latin typeface="Times New Roman" panose="02020603050405020304" pitchFamily="18" charset="0"/>
                <a:cs typeface="Times New Roman" panose="02020603050405020304" pitchFamily="18" charset="0"/>
              </a:rPr>
              <a:t> Atmospheric Limb Workshop, 2025.</a:t>
            </a:r>
          </a:p>
          <a:p>
            <a:pPr algn="l"/>
            <a:r>
              <a:rPr lang="en-US" sz="1200">
                <a:latin typeface="Times New Roman" panose="02020603050405020304" pitchFamily="18" charset="0"/>
                <a:cs typeface="Times New Roman" panose="02020603050405020304" pitchFamily="18" charset="0"/>
              </a:rPr>
              <a:t>     Bottom figure shows the impact of using derived particle size distribution (PSD) estimates on the OMPS retrieval. Black shows SAGE III/ISS measured extinction data, blue shows OMPS-LP derived extinction data, and green shows OMPS-LP derived extinction data modifying the PSD assumptions in the retrieval using values derived from SAGE measurements.</a:t>
            </a:r>
          </a:p>
        </p:txBody>
      </p:sp>
      <p:sp>
        <p:nvSpPr>
          <p:cNvPr id="4" name="Slide Number Placeholder 3"/>
          <p:cNvSpPr>
            <a:spLocks noGrp="1"/>
          </p:cNvSpPr>
          <p:nvPr>
            <p:ph type="sldNum" sz="quarter" idx="5"/>
          </p:nvPr>
        </p:nvSpPr>
        <p:spPr/>
        <p:txBody>
          <a:bodyPr/>
          <a:lstStyle/>
          <a:p>
            <a:fld id="{032661C1-B94B-43EB-8A4C-19FFE02A1EE9}" type="slidenum">
              <a:rPr lang="en-US" smtClean="0"/>
              <a:t>43</a:t>
            </a:fld>
            <a:endParaRPr lang="en-US"/>
          </a:p>
        </p:txBody>
      </p:sp>
    </p:spTree>
    <p:extLst>
      <p:ext uri="{BB962C8B-B14F-4D97-AF65-F5344CB8AC3E}">
        <p14:creationId xmlns:p14="http://schemas.microsoft.com/office/powerpoint/2010/main" val="15249217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latin typeface="Times New Roman" panose="02020603050405020304" pitchFamily="18" charset="0"/>
                <a:cs typeface="Times New Roman" panose="02020603050405020304" pitchFamily="18" charset="0"/>
              </a:rPr>
              <a:t>[1] </a:t>
            </a:r>
            <a:r>
              <a:rPr lang="en-US" sz="1200" b="0" i="0" err="1">
                <a:solidFill>
                  <a:srgbClr val="1C1D1E"/>
                </a:solidFill>
                <a:effectLst/>
                <a:latin typeface="Times New Roman" panose="02020603050405020304" pitchFamily="18" charset="0"/>
                <a:cs typeface="Times New Roman" panose="02020603050405020304" pitchFamily="18" charset="0"/>
              </a:rPr>
              <a:t>Millán</a:t>
            </a:r>
            <a:r>
              <a:rPr lang="en-US" sz="1200" b="0" i="0">
                <a:solidFill>
                  <a:srgbClr val="1C1D1E"/>
                </a:solidFill>
                <a:effectLst/>
                <a:latin typeface="Times New Roman" panose="02020603050405020304" pitchFamily="18" charset="0"/>
                <a:cs typeface="Times New Roman" panose="02020603050405020304" pitchFamily="18" charset="0"/>
              </a:rPr>
              <a:t> et al., “The Evolution of the </a:t>
            </a:r>
            <a:r>
              <a:rPr lang="en-US" sz="1200" b="0" i="0" err="1">
                <a:solidFill>
                  <a:srgbClr val="1C1D1E"/>
                </a:solidFill>
                <a:effectLst/>
                <a:latin typeface="Times New Roman" panose="02020603050405020304" pitchFamily="18" charset="0"/>
                <a:cs typeface="Times New Roman" panose="02020603050405020304" pitchFamily="18" charset="0"/>
              </a:rPr>
              <a:t>Hunga</a:t>
            </a:r>
            <a:r>
              <a:rPr lang="en-US" sz="1200" b="0" i="0">
                <a:solidFill>
                  <a:srgbClr val="1C1D1E"/>
                </a:solidFill>
                <a:effectLst/>
                <a:latin typeface="Times New Roman" panose="02020603050405020304" pitchFamily="18" charset="0"/>
                <a:cs typeface="Times New Roman" panose="02020603050405020304" pitchFamily="18" charset="0"/>
              </a:rPr>
              <a:t> hydration in a moistening stratosphere”, </a:t>
            </a:r>
            <a:r>
              <a:rPr lang="en-US" sz="1200" b="0" i="0" err="1">
                <a:solidFill>
                  <a:srgbClr val="1C1D1E"/>
                </a:solidFill>
                <a:effectLst/>
                <a:latin typeface="Times New Roman" panose="02020603050405020304" pitchFamily="18" charset="0"/>
                <a:cs typeface="Times New Roman" panose="02020603050405020304" pitchFamily="18" charset="0"/>
              </a:rPr>
              <a:t>Geophys</a:t>
            </a:r>
            <a:r>
              <a:rPr lang="en-US" sz="1200" b="0" i="0">
                <a:solidFill>
                  <a:srgbClr val="1C1D1E"/>
                </a:solidFill>
                <a:effectLst/>
                <a:latin typeface="Times New Roman" panose="02020603050405020304" pitchFamily="18" charset="0"/>
                <a:cs typeface="Times New Roman" panose="02020603050405020304" pitchFamily="18" charset="0"/>
              </a:rPr>
              <a:t>. Res. Lett., 2024</a:t>
            </a:r>
          </a:p>
          <a:p>
            <a:r>
              <a:rPr lang="en-US" sz="1200">
                <a:latin typeface="Times New Roman" panose="02020603050405020304" pitchFamily="18" charset="0"/>
                <a:cs typeface="Times New Roman" panose="02020603050405020304" pitchFamily="18" charset="0"/>
              </a:rPr>
              <a:t>[2] </a:t>
            </a:r>
            <a:r>
              <a:rPr lang="en-US" sz="1200" b="0" i="0">
                <a:solidFill>
                  <a:srgbClr val="1C1D1E"/>
                </a:solidFill>
                <a:effectLst/>
                <a:latin typeface="Times New Roman" panose="02020603050405020304" pitchFamily="18" charset="0"/>
                <a:cs typeface="Times New Roman" panose="02020603050405020304" pitchFamily="18" charset="0"/>
              </a:rPr>
              <a:t>Knowland et al., “Stratospheric water vapor beyond NASA's Aura MLS: Assimilating SAGE III/ISS profiles for a continued climate record”, </a:t>
            </a:r>
            <a:r>
              <a:rPr lang="en-US" sz="1200" b="0" i="0" err="1">
                <a:solidFill>
                  <a:srgbClr val="1C1D1E"/>
                </a:solidFill>
                <a:effectLst/>
                <a:latin typeface="Times New Roman" panose="02020603050405020304" pitchFamily="18" charset="0"/>
                <a:cs typeface="Times New Roman" panose="02020603050405020304" pitchFamily="18" charset="0"/>
              </a:rPr>
              <a:t>Geophys</a:t>
            </a:r>
            <a:r>
              <a:rPr lang="en-US" sz="1200" b="0" i="0">
                <a:solidFill>
                  <a:srgbClr val="1C1D1E"/>
                </a:solidFill>
                <a:effectLst/>
                <a:latin typeface="Times New Roman" panose="02020603050405020304" pitchFamily="18" charset="0"/>
                <a:cs typeface="Times New Roman" panose="02020603050405020304" pitchFamily="18" charset="0"/>
              </a:rPr>
              <a:t>. Res. Lett., 2025.</a:t>
            </a:r>
          </a:p>
          <a:p>
            <a:r>
              <a:rPr lang="en-US" sz="1200" b="0" i="0">
                <a:solidFill>
                  <a:srgbClr val="1C1D1E"/>
                </a:solidFill>
                <a:effectLst/>
                <a:latin typeface="Times New Roman" panose="02020603050405020304" pitchFamily="18" charset="0"/>
                <a:cs typeface="Times New Roman" panose="02020603050405020304" pitchFamily="18" charset="0"/>
              </a:rPr>
              <a:t>     Bottom figure shows stratospheric water vapor anomalies from reanalysis runs under different conditions: (a) Standard reanalysis, (b) Ingestion of MLS data, (c) Ingestion of SAGE III/ISS data.</a:t>
            </a:r>
            <a:endParaRPr lang="en-US" sz="120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32661C1-B94B-43EB-8A4C-19FFE02A1EE9}" type="slidenum">
              <a:rPr lang="en-US" smtClean="0"/>
              <a:t>44</a:t>
            </a:fld>
            <a:endParaRPr lang="en-US"/>
          </a:p>
        </p:txBody>
      </p:sp>
    </p:spTree>
    <p:extLst>
      <p:ext uri="{BB962C8B-B14F-4D97-AF65-F5344CB8AC3E}">
        <p14:creationId xmlns:p14="http://schemas.microsoft.com/office/powerpoint/2010/main" val="7442339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Terms and Conditions - Natural Resources Canada</a:t>
            </a:r>
            <a:endParaRPr lang="en-US"/>
          </a:p>
        </p:txBody>
      </p:sp>
      <p:sp>
        <p:nvSpPr>
          <p:cNvPr id="4" name="Slide Number Placeholder 3"/>
          <p:cNvSpPr>
            <a:spLocks noGrp="1"/>
          </p:cNvSpPr>
          <p:nvPr>
            <p:ph type="sldNum" sz="quarter" idx="5"/>
          </p:nvPr>
        </p:nvSpPr>
        <p:spPr/>
        <p:txBody>
          <a:bodyPr/>
          <a:lstStyle/>
          <a:p>
            <a:fld id="{485B7512-93DB-4515-8018-4F23CAB73B84}" type="slidenum">
              <a:rPr lang="en-US" smtClean="0"/>
              <a:t>45</a:t>
            </a:fld>
            <a:endParaRPr lang="en-US"/>
          </a:p>
        </p:txBody>
      </p:sp>
    </p:spTree>
    <p:extLst>
      <p:ext uri="{BB962C8B-B14F-4D97-AF65-F5344CB8AC3E}">
        <p14:creationId xmlns:p14="http://schemas.microsoft.com/office/powerpoint/2010/main" val="27508098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85B7512-93DB-4515-8018-4F23CAB73B84}" type="slidenum">
              <a:rPr lang="en-US" smtClean="0"/>
              <a:t>4</a:t>
            </a:fld>
            <a:endParaRPr lang="en-US"/>
          </a:p>
        </p:txBody>
      </p:sp>
    </p:spTree>
    <p:extLst>
      <p:ext uri="{BB962C8B-B14F-4D97-AF65-F5344CB8AC3E}">
        <p14:creationId xmlns:p14="http://schemas.microsoft.com/office/powerpoint/2010/main" val="18434109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34BCAF-9537-F294-8F79-EAE9E3D6B0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32DCF6-D009-BA39-2CCE-9BEAB5B09B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25C6EA-489B-1A53-B8DE-71E7EA782AC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0A70BBA-5004-DE34-D8BA-E255C4801ED3}"/>
              </a:ext>
            </a:extLst>
          </p:cNvPr>
          <p:cNvSpPr>
            <a:spLocks noGrp="1"/>
          </p:cNvSpPr>
          <p:nvPr>
            <p:ph type="sldNum" sz="quarter" idx="5"/>
          </p:nvPr>
        </p:nvSpPr>
        <p:spPr/>
        <p:txBody>
          <a:bodyPr/>
          <a:lstStyle/>
          <a:p>
            <a:pPr>
              <a:defRPr/>
            </a:pPr>
            <a:fld id="{F8B449A7-3F4A-FD46-A554-2A5EC93D50D9}" type="slidenum">
              <a:rPr lang="en-US" smtClean="0"/>
              <a:pPr>
                <a:defRPr/>
              </a:pPr>
              <a:t>5</a:t>
            </a:fld>
            <a:endParaRPr lang="en-US"/>
          </a:p>
        </p:txBody>
      </p:sp>
    </p:spTree>
    <p:extLst>
      <p:ext uri="{BB962C8B-B14F-4D97-AF65-F5344CB8AC3E}">
        <p14:creationId xmlns:p14="http://schemas.microsoft.com/office/powerpoint/2010/main" val="27648864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xfrm>
            <a:off x="457200" y="719138"/>
            <a:ext cx="6400800" cy="3600450"/>
          </a:xfrm>
          <a:noFill/>
          <a:ln>
            <a:solidFill>
              <a:srgbClr val="000000"/>
            </a:solidFill>
            <a:miter lim="800000"/>
            <a:headEnd/>
            <a:tailEnd/>
          </a:ln>
        </p:spPr>
      </p:sp>
      <p:sp>
        <p:nvSpPr>
          <p:cNvPr id="921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ea typeface="ヒラギノ角ゴ Pro W3" pitchFamily="29" charset="-128"/>
              <a:cs typeface="ヒラギノ角ゴ Pro W3" pitchFamily="29" charset="-128"/>
            </a:endParaRPr>
          </a:p>
        </p:txBody>
      </p:sp>
      <p:sp>
        <p:nvSpPr>
          <p:cNvPr id="9220" name="Slide Number Placeholder 3"/>
          <p:cNvSpPr>
            <a:spLocks noGrp="1"/>
          </p:cNvSpPr>
          <p:nvPr>
            <p:ph type="sldNum" sz="quarter" idx="5"/>
          </p:nvPr>
        </p:nvSpPr>
        <p:spPr bwMode="auto">
          <a:noFill/>
          <a:ln>
            <a:miter lim="800000"/>
            <a:headEnd/>
            <a:tailEnd/>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3965946-E493-E942-950F-69580B6EDE0A}" type="slidenum">
              <a:rPr kumimoji="0" lang="en-US" sz="1200" b="0" i="0" u="none" strike="noStrike" kern="1200" cap="none" spc="0" normalizeH="0" baseline="0" noProof="0">
                <a:ln>
                  <a:noFill/>
                </a:ln>
                <a:solidFill>
                  <a:prstClr val="black"/>
                </a:solidFill>
                <a:effectLst/>
                <a:uLnTx/>
                <a:uFillTx/>
                <a:latin typeface="Calibri" pitchFamily="29" charset="0"/>
                <a:ea typeface="ヒラギノ角ゴ Pro W3" pitchFamily="29" charset="-128"/>
                <a:cs typeface="ヒラギノ角ゴ Pro W3" pitchFamily="29" charset="-128"/>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itchFamily="29" charset="0"/>
              <a:ea typeface="ヒラギノ角ゴ Pro W3" pitchFamily="29" charset="-128"/>
              <a:cs typeface="ヒラギノ角ゴ Pro W3" pitchFamily="29" charset="-128"/>
            </a:endParaRPr>
          </a:p>
        </p:txBody>
      </p:sp>
    </p:spTree>
    <p:extLst>
      <p:ext uri="{BB962C8B-B14F-4D97-AF65-F5344CB8AC3E}">
        <p14:creationId xmlns:p14="http://schemas.microsoft.com/office/powerpoint/2010/main" val="30691561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xfrm>
            <a:off x="457200" y="719138"/>
            <a:ext cx="6400800" cy="3600450"/>
          </a:xfrm>
          <a:noFill/>
          <a:ln>
            <a:solidFill>
              <a:srgbClr val="000000"/>
            </a:solidFill>
            <a:miter lim="800000"/>
            <a:headEnd/>
            <a:tailEnd/>
          </a:ln>
        </p:spPr>
      </p:sp>
      <p:sp>
        <p:nvSpPr>
          <p:cNvPr id="921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ea typeface="ヒラギノ角ゴ Pro W3" pitchFamily="29" charset="-128"/>
              <a:cs typeface="ヒラギノ角ゴ Pro W3" pitchFamily="29" charset="-128"/>
            </a:endParaRPr>
          </a:p>
        </p:txBody>
      </p:sp>
      <p:sp>
        <p:nvSpPr>
          <p:cNvPr id="9220" name="Slide Number Placeholder 3"/>
          <p:cNvSpPr>
            <a:spLocks noGrp="1"/>
          </p:cNvSpPr>
          <p:nvPr>
            <p:ph type="sldNum" sz="quarter" idx="5"/>
          </p:nvPr>
        </p:nvSpPr>
        <p:spPr bwMode="auto">
          <a:noFill/>
          <a:ln>
            <a:miter lim="800000"/>
            <a:headEnd/>
            <a:tailEnd/>
          </a:ln>
        </p:spPr>
        <p:txBody>
          <a:bodyPr/>
          <a:lstStyle/>
          <a:p>
            <a:fld id="{93965946-E493-E942-950F-69580B6EDE0A}" type="slidenum">
              <a:rPr lang="en-US">
                <a:latin typeface="Calibri" pitchFamily="29" charset="0"/>
                <a:ea typeface="ヒラギノ角ゴ Pro W3" pitchFamily="29" charset="-128"/>
                <a:cs typeface="ヒラギノ角ゴ Pro W3" pitchFamily="29" charset="-128"/>
              </a:rPr>
              <a:pPr/>
              <a:t>27</a:t>
            </a:fld>
            <a:endParaRPr lang="en-US">
              <a:latin typeface="Calibri" pitchFamily="29" charset="0"/>
              <a:ea typeface="ヒラギノ角ゴ Pro W3" pitchFamily="29" charset="-128"/>
              <a:cs typeface="ヒラギノ角ゴ Pro W3" pitchFamily="29" charset="-128"/>
            </a:endParaRPr>
          </a:p>
        </p:txBody>
      </p:sp>
    </p:spTree>
    <p:extLst>
      <p:ext uri="{BB962C8B-B14F-4D97-AF65-F5344CB8AC3E}">
        <p14:creationId xmlns:p14="http://schemas.microsoft.com/office/powerpoint/2010/main" val="30691561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xfrm>
            <a:off x="457200" y="719138"/>
            <a:ext cx="6400800" cy="3600450"/>
          </a:xfrm>
          <a:noFill/>
          <a:ln>
            <a:solidFill>
              <a:srgbClr val="000000"/>
            </a:solidFill>
            <a:miter lim="800000"/>
            <a:headEnd/>
            <a:tailEnd/>
          </a:ln>
        </p:spPr>
      </p:sp>
      <p:sp>
        <p:nvSpPr>
          <p:cNvPr id="921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ea typeface="ヒラギノ角ゴ Pro W3" pitchFamily="29" charset="-128"/>
              <a:cs typeface="ヒラギノ角ゴ Pro W3" pitchFamily="29" charset="-128"/>
            </a:endParaRPr>
          </a:p>
        </p:txBody>
      </p:sp>
      <p:sp>
        <p:nvSpPr>
          <p:cNvPr id="9220" name="Slide Number Placeholder 3"/>
          <p:cNvSpPr>
            <a:spLocks noGrp="1"/>
          </p:cNvSpPr>
          <p:nvPr>
            <p:ph type="sldNum" sz="quarter" idx="5"/>
          </p:nvPr>
        </p:nvSpPr>
        <p:spPr bwMode="auto">
          <a:noFill/>
          <a:ln>
            <a:miter lim="800000"/>
            <a:headEnd/>
            <a:tailEnd/>
          </a:ln>
        </p:spPr>
        <p:txBody>
          <a:bodyPr/>
          <a:lstStyle/>
          <a:p>
            <a:fld id="{93965946-E493-E942-950F-69580B6EDE0A}" type="slidenum">
              <a:rPr lang="en-US">
                <a:latin typeface="Calibri" pitchFamily="29" charset="0"/>
                <a:ea typeface="ヒラギノ角ゴ Pro W3" pitchFamily="29" charset="-128"/>
                <a:cs typeface="ヒラギノ角ゴ Pro W3" pitchFamily="29" charset="-128"/>
              </a:rPr>
              <a:pPr/>
              <a:t>34</a:t>
            </a:fld>
            <a:endParaRPr lang="en-US">
              <a:latin typeface="Calibri" pitchFamily="29" charset="0"/>
              <a:ea typeface="ヒラギノ角ゴ Pro W3" pitchFamily="29" charset="-128"/>
              <a:cs typeface="ヒラギノ角ゴ Pro W3" pitchFamily="29"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DE994B-9D60-3B47-E4F2-E9A70A7CC8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51C5A0-C7F6-B941-AABA-2E6C26C60C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BBECFE-EAE4-A49B-D324-8ABA11E8A9A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4CFD01B-E4E7-7F6A-9729-96542290C38A}"/>
              </a:ext>
            </a:extLst>
          </p:cNvPr>
          <p:cNvSpPr>
            <a:spLocks noGrp="1"/>
          </p:cNvSpPr>
          <p:nvPr>
            <p:ph type="sldNum" sz="quarter" idx="5"/>
          </p:nvPr>
        </p:nvSpPr>
        <p:spPr/>
        <p:txBody>
          <a:bodyPr/>
          <a:lstStyle/>
          <a:p>
            <a:pPr>
              <a:defRPr/>
            </a:pPr>
            <a:fld id="{F8B449A7-3F4A-FD46-A554-2A5EC93D50D9}" type="slidenum">
              <a:rPr lang="en-US" smtClean="0"/>
              <a:pPr>
                <a:defRPr/>
              </a:pPr>
              <a:t>35</a:t>
            </a:fld>
            <a:endParaRPr lang="en-US"/>
          </a:p>
        </p:txBody>
      </p:sp>
    </p:spTree>
    <p:extLst>
      <p:ext uri="{BB962C8B-B14F-4D97-AF65-F5344CB8AC3E}">
        <p14:creationId xmlns:p14="http://schemas.microsoft.com/office/powerpoint/2010/main" val="37559197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72FA9BF-ECB1-3347-AD80-509371116C1D}" type="slidenum">
              <a:rPr lang="en-US" smtClean="0"/>
              <a:t>36</a:t>
            </a:fld>
            <a:endParaRPr lang="en-US"/>
          </a:p>
        </p:txBody>
      </p:sp>
    </p:spTree>
    <p:extLst>
      <p:ext uri="{BB962C8B-B14F-4D97-AF65-F5344CB8AC3E}">
        <p14:creationId xmlns:p14="http://schemas.microsoft.com/office/powerpoint/2010/main" val="11525390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F8B449A7-3F4A-FD46-A554-2A5EC93D50D9}" type="slidenum">
              <a:rPr lang="en-US" smtClean="0"/>
              <a:pPr>
                <a:defRPr/>
              </a:pPr>
              <a:t>37</a:t>
            </a:fld>
            <a:endParaRPr lang="en-US"/>
          </a:p>
        </p:txBody>
      </p:sp>
    </p:spTree>
    <p:extLst>
      <p:ext uri="{BB962C8B-B14F-4D97-AF65-F5344CB8AC3E}">
        <p14:creationId xmlns:p14="http://schemas.microsoft.com/office/powerpoint/2010/main" val="82516839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1E71D69-284A-2849-A66C-ECAE3D06BD0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316930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01600" y="1143001"/>
            <a:ext cx="11988800" cy="5349875"/>
          </a:xfrm>
          <a:prstGeom prst="rect">
            <a:avLst/>
          </a:prstGeom>
        </p:spPr>
        <p:txBody>
          <a:bodyPr/>
          <a:lstStyle>
            <a:lvl1pPr>
              <a:buClr>
                <a:schemeClr val="accent2">
                  <a:lumMod val="75000"/>
                </a:schemeClr>
              </a:buClr>
              <a:defRPr>
                <a:latin typeface="Arial"/>
                <a:cs typeface="Arial"/>
              </a:defRPr>
            </a:lvl1pPr>
            <a:lvl2pPr>
              <a:buClr>
                <a:schemeClr val="accent1"/>
              </a:buCl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txBox="1">
            <a:spLocks/>
          </p:cNvSpPr>
          <p:nvPr userDrawn="1"/>
        </p:nvSpPr>
        <p:spPr>
          <a:xfrm>
            <a:off x="9243484" y="6627813"/>
            <a:ext cx="2844800" cy="228600"/>
          </a:xfrm>
          <a:prstGeom prst="rect">
            <a:avLst/>
          </a:prstGeom>
        </p:spPr>
        <p:txBody>
          <a:bodyPr anchor="ctr">
            <a:prstTxWarp prst="textNoShape">
              <a:avLst/>
            </a:prstTxWarp>
          </a:bodyPr>
          <a:lstStyle/>
          <a:p>
            <a:pPr algn="r">
              <a:defRPr/>
            </a:pPr>
            <a:fld id="{17F8D5CB-F081-0044-A0CB-882F132F8FAA}" type="slidenum">
              <a:rPr lang="en-US" sz="1000" smtClean="0">
                <a:solidFill>
                  <a:srgbClr val="000000"/>
                </a:solidFill>
                <a:latin typeface="Calibri" charset="0"/>
                <a:ea typeface="ヒラギノ角ゴ Pro W3" charset="-128"/>
                <a:cs typeface="ヒラギノ角ゴ Pro W3" charset="-128"/>
              </a:rPr>
              <a:pPr algn="r">
                <a:defRPr/>
              </a:pPr>
              <a:t>‹#›</a:t>
            </a:fld>
            <a:endParaRPr lang="en-US" sz="1000">
              <a:solidFill>
                <a:srgbClr val="000000"/>
              </a:solidFill>
              <a:latin typeface="Calibri" charset="0"/>
              <a:ea typeface="ヒラギノ角ゴ Pro W3" charset="-128"/>
              <a:cs typeface="ヒラギノ角ゴ Pro W3" charset="-128"/>
            </a:endParaRPr>
          </a:p>
        </p:txBody>
      </p:sp>
      <p:sp>
        <p:nvSpPr>
          <p:cNvPr id="7" name="Title Placeholder 10"/>
          <p:cNvSpPr>
            <a:spLocks noGrp="1"/>
          </p:cNvSpPr>
          <p:nvPr>
            <p:ph type="title"/>
          </p:nvPr>
        </p:nvSpPr>
        <p:spPr>
          <a:xfrm>
            <a:off x="1628995" y="196749"/>
            <a:ext cx="8905880" cy="646331"/>
          </a:xfrm>
          <a:prstGeom prst="rect">
            <a:avLst/>
          </a:prstGeom>
        </p:spPr>
        <p:txBody>
          <a:bodyPr rtlCol="0">
            <a:noAutofit/>
          </a:bodyPr>
          <a:lstStyle>
            <a:lvl1pPr>
              <a:defRPr sz="3200">
                <a:latin typeface="Arial"/>
                <a:cs typeface="Arial"/>
              </a:defRPr>
            </a:lvl1pPr>
          </a:lstStyle>
          <a:p>
            <a:r>
              <a:rPr lang="en-US"/>
              <a:t>Click to edit Master title style</a:t>
            </a:r>
          </a:p>
        </p:txBody>
      </p:sp>
      <p:sp>
        <p:nvSpPr>
          <p:cNvPr id="10" name="Date Placeholder 12"/>
          <p:cNvSpPr>
            <a:spLocks noGrp="1"/>
          </p:cNvSpPr>
          <p:nvPr>
            <p:ph type="dt" sz="half" idx="2"/>
          </p:nvPr>
        </p:nvSpPr>
        <p:spPr>
          <a:xfrm>
            <a:off x="190500" y="6627813"/>
            <a:ext cx="2844800" cy="230187"/>
          </a:xfrm>
          <a:prstGeom prst="rect">
            <a:avLst/>
          </a:prstGeom>
        </p:spPr>
        <p:txBody>
          <a:bodyPr vert="horz" lIns="91440" tIns="45720" rIns="91440" bIns="45720" rtlCol="0" anchor="ctr"/>
          <a:lstStyle>
            <a:lvl1pPr algn="l">
              <a:defRPr sz="1200" baseline="0">
                <a:solidFill>
                  <a:schemeClr val="tx1"/>
                </a:solidFill>
              </a:defRPr>
            </a:lvl1pPr>
          </a:lstStyle>
          <a:p>
            <a:r>
              <a:rPr lang="en-US"/>
              <a:t>SAGE STM @ </a:t>
            </a:r>
            <a:r>
              <a:rPr lang="en-US" err="1"/>
              <a:t>LaRC</a:t>
            </a:r>
            <a:r>
              <a:rPr lang="en-US"/>
              <a:t>: August 13-14, 2025</a:t>
            </a:r>
          </a:p>
        </p:txBody>
      </p:sp>
    </p:spTree>
    <p:extLst>
      <p:ext uri="{BB962C8B-B14F-4D97-AF65-F5344CB8AC3E}">
        <p14:creationId xmlns:p14="http://schemas.microsoft.com/office/powerpoint/2010/main" val="4808755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01600" y="1143001"/>
            <a:ext cx="11988800" cy="5349875"/>
          </a:xfrm>
          <a:prstGeom prst="rect">
            <a:avLst/>
          </a:prstGeom>
        </p:spPr>
        <p:txBody>
          <a:bodyPr/>
          <a:lstStyle>
            <a:lvl1pPr>
              <a:buClr>
                <a:schemeClr val="accent2">
                  <a:lumMod val="75000"/>
                </a:schemeClr>
              </a:buClr>
              <a:defRPr>
                <a:latin typeface="Arial"/>
                <a:cs typeface="Arial"/>
              </a:defRPr>
            </a:lvl1pPr>
            <a:lvl2pPr>
              <a:buClr>
                <a:schemeClr val="accent1"/>
              </a:buCl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txBox="1">
            <a:spLocks/>
          </p:cNvSpPr>
          <p:nvPr userDrawn="1"/>
        </p:nvSpPr>
        <p:spPr>
          <a:xfrm>
            <a:off x="9243484" y="6627813"/>
            <a:ext cx="2844800" cy="228600"/>
          </a:xfrm>
          <a:prstGeom prst="rect">
            <a:avLst/>
          </a:prstGeom>
        </p:spPr>
        <p:txBody>
          <a:bodyPr anchor="ctr">
            <a:prstTxWarp prst="textNoShape">
              <a:avLst/>
            </a:prstTxWarp>
          </a:bodyPr>
          <a:lstStyle/>
          <a:p>
            <a:pPr algn="r">
              <a:defRPr/>
            </a:pPr>
            <a:fld id="{17F8D5CB-F081-0044-A0CB-882F132F8FAA}" type="slidenum">
              <a:rPr lang="en-US" sz="1000" smtClean="0">
                <a:solidFill>
                  <a:srgbClr val="000000"/>
                </a:solidFill>
                <a:latin typeface="Calibri" charset="0"/>
                <a:ea typeface="ヒラギノ角ゴ Pro W3" charset="-128"/>
                <a:cs typeface="ヒラギノ角ゴ Pro W3" charset="-128"/>
              </a:rPr>
              <a:pPr algn="r">
                <a:defRPr/>
              </a:pPr>
              <a:t>‹#›</a:t>
            </a:fld>
            <a:endParaRPr lang="en-US" sz="1000">
              <a:solidFill>
                <a:srgbClr val="000000"/>
              </a:solidFill>
              <a:latin typeface="Calibri" charset="0"/>
              <a:ea typeface="ヒラギノ角ゴ Pro W3" charset="-128"/>
              <a:cs typeface="ヒラギノ角ゴ Pro W3" charset="-128"/>
            </a:endParaRPr>
          </a:p>
        </p:txBody>
      </p:sp>
      <p:sp>
        <p:nvSpPr>
          <p:cNvPr id="7" name="Title Placeholder 10"/>
          <p:cNvSpPr>
            <a:spLocks noGrp="1"/>
          </p:cNvSpPr>
          <p:nvPr>
            <p:ph type="title"/>
          </p:nvPr>
        </p:nvSpPr>
        <p:spPr>
          <a:xfrm>
            <a:off x="1628995" y="196749"/>
            <a:ext cx="8905880" cy="646331"/>
          </a:xfrm>
          <a:prstGeom prst="rect">
            <a:avLst/>
          </a:prstGeom>
        </p:spPr>
        <p:txBody>
          <a:bodyPr rtlCol="0">
            <a:noAutofit/>
          </a:bodyPr>
          <a:lstStyle>
            <a:lvl1pPr>
              <a:defRPr sz="3200">
                <a:latin typeface="Arial"/>
                <a:cs typeface="Arial"/>
              </a:defRPr>
            </a:lvl1pPr>
          </a:lstStyle>
          <a:p>
            <a:r>
              <a:rPr lang="en-US"/>
              <a:t>Click to edit Master title style</a:t>
            </a:r>
          </a:p>
        </p:txBody>
      </p:sp>
      <p:sp>
        <p:nvSpPr>
          <p:cNvPr id="10" name="Date Placeholder 12"/>
          <p:cNvSpPr>
            <a:spLocks noGrp="1"/>
          </p:cNvSpPr>
          <p:nvPr>
            <p:ph type="dt" sz="half" idx="2"/>
          </p:nvPr>
        </p:nvSpPr>
        <p:spPr>
          <a:xfrm>
            <a:off x="190500" y="6627813"/>
            <a:ext cx="2844800" cy="230187"/>
          </a:xfrm>
          <a:prstGeom prst="rect">
            <a:avLst/>
          </a:prstGeom>
        </p:spPr>
        <p:txBody>
          <a:bodyPr vert="horz" lIns="91440" tIns="45720" rIns="91440" bIns="45720" rtlCol="0" anchor="ctr"/>
          <a:lstStyle>
            <a:lvl1pPr algn="l">
              <a:defRPr sz="1200" baseline="0">
                <a:solidFill>
                  <a:schemeClr val="tx1"/>
                </a:solidFill>
              </a:defRPr>
            </a:lvl1pPr>
          </a:lstStyle>
          <a:p>
            <a:r>
              <a:rPr lang="en-US"/>
              <a:t>SAGE STM @ </a:t>
            </a:r>
            <a:r>
              <a:rPr lang="en-US" err="1"/>
              <a:t>LaRC</a:t>
            </a:r>
            <a:r>
              <a:rPr lang="en-US"/>
              <a:t>: August 13-14, 2025</a:t>
            </a:r>
          </a:p>
        </p:txBody>
      </p:sp>
    </p:spTree>
    <p:extLst>
      <p:ext uri="{BB962C8B-B14F-4D97-AF65-F5344CB8AC3E}">
        <p14:creationId xmlns:p14="http://schemas.microsoft.com/office/powerpoint/2010/main" val="35148412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A39C0C3-D9F0-D32E-6F3C-B2BD475B9DA1}"/>
              </a:ext>
            </a:extLst>
          </p:cNvPr>
          <p:cNvSpPr>
            <a:spLocks noGrp="1"/>
          </p:cNvSpPr>
          <p:nvPr>
            <p:ph type="dt" sz="half" idx="10"/>
          </p:nvPr>
        </p:nvSpPr>
        <p:spPr/>
        <p:txBody>
          <a:bodyPr/>
          <a:lstStyle/>
          <a:p>
            <a:fld id="{69036EBE-B12E-7C44-80D9-3D28DBEBFD0B}" type="datetimeFigureOut">
              <a:rPr lang="en-US" smtClean="0"/>
              <a:t>8/12/2025</a:t>
            </a:fld>
            <a:endParaRPr lang="en-US"/>
          </a:p>
        </p:txBody>
      </p:sp>
      <p:sp>
        <p:nvSpPr>
          <p:cNvPr id="3" name="Footer Placeholder 2">
            <a:extLst>
              <a:ext uri="{FF2B5EF4-FFF2-40B4-BE49-F238E27FC236}">
                <a16:creationId xmlns:a16="http://schemas.microsoft.com/office/drawing/2014/main" id="{589D06D3-17E8-B66D-C2A9-4A5AFACB07D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C486F86-206B-4515-7BA0-8E7AA3274329}"/>
              </a:ext>
            </a:extLst>
          </p:cNvPr>
          <p:cNvSpPr>
            <a:spLocks noGrp="1"/>
          </p:cNvSpPr>
          <p:nvPr>
            <p:ph type="sldNum" sz="quarter" idx="12"/>
          </p:nvPr>
        </p:nvSpPr>
        <p:spPr/>
        <p:txBody>
          <a:bodyPr/>
          <a:lstStyle/>
          <a:p>
            <a:fld id="{604294E7-E255-CF4D-A54C-EF50A090AACD}" type="slidenum">
              <a:rPr lang="en-US" smtClean="0"/>
              <a:t>‹#›</a:t>
            </a:fld>
            <a:endParaRPr lang="en-US"/>
          </a:p>
        </p:txBody>
      </p:sp>
    </p:spTree>
    <p:extLst>
      <p:ext uri="{BB962C8B-B14F-4D97-AF65-F5344CB8AC3E}">
        <p14:creationId xmlns:p14="http://schemas.microsoft.com/office/powerpoint/2010/main" val="2329048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1E44665-0579-4EC4-9042-05E0E5D08F2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C4BF0E-0046-461D-A74E-B1E374E9E60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4748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C508B32-7FBB-B642-A944-C33966F695D0}"/>
              </a:ext>
            </a:extLst>
          </p:cNvPr>
          <p:cNvPicPr>
            <a:picLocks noChangeAspect="1"/>
          </p:cNvPicPr>
          <p:nvPr userDrawn="1"/>
        </p:nvPicPr>
        <p:blipFill>
          <a:blip r:embed="rId6" cstate="print">
            <a:alphaModFix amt="5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Slide Number Placeholder 5"/>
          <p:cNvSpPr>
            <a:spLocks noGrp="1"/>
          </p:cNvSpPr>
          <p:nvPr>
            <p:ph type="sldNum" sz="quarter" idx="4"/>
          </p:nvPr>
        </p:nvSpPr>
        <p:spPr>
          <a:xfrm>
            <a:off x="9245600" y="6629400"/>
            <a:ext cx="2844800" cy="228600"/>
          </a:xfrm>
          <a:prstGeom prst="rect">
            <a:avLst/>
          </a:prstGeom>
        </p:spPr>
        <p:txBody>
          <a:bodyPr vert="horz" wrap="square" lIns="91440" tIns="45720" rIns="91440" bIns="45720" numCol="1" anchor="ctr" anchorCtr="0" compatLnSpc="1">
            <a:prstTxWarp prst="textNoShape">
              <a:avLst/>
            </a:prstTxWarp>
          </a:bodyPr>
          <a:lstStyle>
            <a:lvl1pPr algn="r">
              <a:defRPr sz="1000">
                <a:solidFill>
                  <a:srgbClr val="000000"/>
                </a:solidFill>
                <a:latin typeface="Calibri" charset="0"/>
                <a:ea typeface="ヒラギノ角ゴ Pro W3" charset="-128"/>
                <a:cs typeface="ヒラギノ角ゴ Pro W3" charset="-128"/>
              </a:defRPr>
            </a:lvl1pPr>
          </a:lstStyle>
          <a:p>
            <a:pPr>
              <a:defRPr/>
            </a:pPr>
            <a:fld id="{2DCE6D5B-4AB6-3147-B0D9-B784D301F899}" type="slidenum">
              <a:rPr lang="en-US" smtClean="0"/>
              <a:pPr>
                <a:defRPr/>
              </a:pPr>
              <a:t>‹#›</a:t>
            </a:fld>
            <a:endParaRPr lang="en-US"/>
          </a:p>
        </p:txBody>
      </p:sp>
      <p:sp>
        <p:nvSpPr>
          <p:cNvPr id="1028" name="Title Placeholder 8"/>
          <p:cNvSpPr>
            <a:spLocks noGrp="1"/>
          </p:cNvSpPr>
          <p:nvPr>
            <p:ph type="title"/>
          </p:nvPr>
        </p:nvSpPr>
        <p:spPr bwMode="auto">
          <a:xfrm>
            <a:off x="1612905" y="160339"/>
            <a:ext cx="9055100" cy="61595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a:t>
            </a:r>
          </a:p>
        </p:txBody>
      </p:sp>
      <p:cxnSp>
        <p:nvCxnSpPr>
          <p:cNvPr id="12" name="Straight Connector 11"/>
          <p:cNvCxnSpPr>
            <a:cxnSpLocks noChangeShapeType="1"/>
          </p:cNvCxnSpPr>
          <p:nvPr userDrawn="1"/>
        </p:nvCxnSpPr>
        <p:spPr bwMode="auto">
          <a:xfrm>
            <a:off x="1612905" y="979489"/>
            <a:ext cx="9055100" cy="1587"/>
          </a:xfrm>
          <a:prstGeom prst="line">
            <a:avLst/>
          </a:prstGeom>
          <a:noFill/>
          <a:ln w="25400">
            <a:solidFill>
              <a:schemeClr val="accent1"/>
            </a:solidFill>
            <a:round/>
            <a:headEnd/>
            <a:tailEnd/>
          </a:ln>
          <a:effectLst>
            <a:outerShdw dist="20000" dir="5400000" rotWithShape="0">
              <a:srgbClr val="808080">
                <a:alpha val="37999"/>
              </a:srgbClr>
            </a:outerShdw>
          </a:effectLst>
        </p:spPr>
      </p:cxnSp>
      <p:pic>
        <p:nvPicPr>
          <p:cNvPr id="10" name="Picture 9" descr="SAGE III LOGO no Latin.png"/>
          <p:cNvPicPr>
            <a:picLocks noChangeAspect="1"/>
          </p:cNvPicPr>
          <p:nvPr userDrawn="1"/>
        </p:nvPicPr>
        <p:blipFill>
          <a:blip r:embed="rId7"/>
          <a:stretch>
            <a:fillRect/>
          </a:stretch>
        </p:blipFill>
        <p:spPr>
          <a:xfrm>
            <a:off x="11169987" y="64563"/>
            <a:ext cx="911788" cy="942160"/>
          </a:xfrm>
          <a:prstGeom prst="rect">
            <a:avLst/>
          </a:prstGeom>
        </p:spPr>
      </p:pic>
      <p:sp>
        <p:nvSpPr>
          <p:cNvPr id="13" name="Date Placeholder 12"/>
          <p:cNvSpPr>
            <a:spLocks noGrp="1"/>
          </p:cNvSpPr>
          <p:nvPr>
            <p:ph type="dt" sz="half" idx="2"/>
          </p:nvPr>
        </p:nvSpPr>
        <p:spPr>
          <a:xfrm>
            <a:off x="190500" y="6492876"/>
            <a:ext cx="2844800" cy="365125"/>
          </a:xfrm>
          <a:prstGeom prst="rect">
            <a:avLst/>
          </a:prstGeom>
        </p:spPr>
        <p:txBody>
          <a:bodyPr vert="horz" lIns="91440" tIns="45720" rIns="91440" bIns="45720" rtlCol="0" anchor="ctr"/>
          <a:lstStyle>
            <a:lvl1pPr algn="l">
              <a:defRPr sz="1200" baseline="0">
                <a:solidFill>
                  <a:schemeClr val="tx1"/>
                </a:solidFill>
              </a:defRPr>
            </a:lvl1pPr>
          </a:lstStyle>
          <a:p>
            <a:r>
              <a:rPr lang="en-US"/>
              <a:t>SAGE STM @ </a:t>
            </a:r>
            <a:r>
              <a:rPr lang="en-US" err="1"/>
              <a:t>LaRC</a:t>
            </a:r>
            <a:r>
              <a:rPr lang="en-US"/>
              <a:t>: August 13-14, 2025</a:t>
            </a:r>
          </a:p>
        </p:txBody>
      </p:sp>
      <p:pic>
        <p:nvPicPr>
          <p:cNvPr id="4" name="Picture 3" descr="Logo, icon&#10;&#10;Description automatically generated">
            <a:extLst>
              <a:ext uri="{FF2B5EF4-FFF2-40B4-BE49-F238E27FC236}">
                <a16:creationId xmlns:a16="http://schemas.microsoft.com/office/drawing/2014/main" id="{2929401C-2087-1BA5-1F56-74AD8C4A994A}"/>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75604" y="64562"/>
            <a:ext cx="1026694" cy="849837"/>
          </a:xfrm>
          <a:prstGeom prst="rect">
            <a:avLst/>
          </a:prstGeom>
        </p:spPr>
      </p:pic>
    </p:spTree>
    <p:extLst>
      <p:ext uri="{BB962C8B-B14F-4D97-AF65-F5344CB8AC3E}">
        <p14:creationId xmlns:p14="http://schemas.microsoft.com/office/powerpoint/2010/main" val="15779980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6" r:id="rId3"/>
    <p:sldLayoutId id="2147483667" r:id="rId4"/>
  </p:sldLayoutIdLst>
  <p:hf hdr="0" ftr="0"/>
  <p:txStyles>
    <p:titleStyle>
      <a:lvl1pPr algn="ctr" rtl="0" eaLnBrk="0" fontAlgn="base" hangingPunct="0">
        <a:spcBef>
          <a:spcPct val="0"/>
        </a:spcBef>
        <a:spcAft>
          <a:spcPct val="0"/>
        </a:spcAft>
        <a:defRPr sz="3200" b="1" kern="1200">
          <a:solidFill>
            <a:srgbClr val="000090"/>
          </a:solidFill>
          <a:latin typeface="Arial"/>
          <a:ea typeface="ヒラギノ角ゴ Pro W3" pitchFamily="-109" charset="-128"/>
          <a:cs typeface="Arial"/>
        </a:defRPr>
      </a:lvl1pPr>
      <a:lvl2pPr algn="ctr" rtl="0" eaLnBrk="0" fontAlgn="base" hangingPunct="0">
        <a:spcBef>
          <a:spcPct val="0"/>
        </a:spcBef>
        <a:spcAft>
          <a:spcPct val="0"/>
        </a:spcAft>
        <a:defRPr sz="2800" b="1">
          <a:solidFill>
            <a:srgbClr val="000090"/>
          </a:solidFill>
          <a:latin typeface="Calibri" pitchFamily="34" charset="0"/>
          <a:ea typeface="ヒラギノ角ゴ Pro W3" pitchFamily="-109" charset="-128"/>
          <a:cs typeface="ヒラギノ角ゴ Pro W3" pitchFamily="-109" charset="-128"/>
        </a:defRPr>
      </a:lvl2pPr>
      <a:lvl3pPr algn="ctr" rtl="0" eaLnBrk="0" fontAlgn="base" hangingPunct="0">
        <a:spcBef>
          <a:spcPct val="0"/>
        </a:spcBef>
        <a:spcAft>
          <a:spcPct val="0"/>
        </a:spcAft>
        <a:defRPr sz="2800" b="1">
          <a:solidFill>
            <a:srgbClr val="000090"/>
          </a:solidFill>
          <a:latin typeface="Calibri" pitchFamily="34" charset="0"/>
          <a:ea typeface="ヒラギノ角ゴ Pro W3" pitchFamily="-109" charset="-128"/>
          <a:cs typeface="ヒラギノ角ゴ Pro W3" pitchFamily="-109" charset="-128"/>
        </a:defRPr>
      </a:lvl3pPr>
      <a:lvl4pPr algn="ctr" rtl="0" eaLnBrk="0" fontAlgn="base" hangingPunct="0">
        <a:spcBef>
          <a:spcPct val="0"/>
        </a:spcBef>
        <a:spcAft>
          <a:spcPct val="0"/>
        </a:spcAft>
        <a:defRPr sz="2800" b="1">
          <a:solidFill>
            <a:srgbClr val="000090"/>
          </a:solidFill>
          <a:latin typeface="Calibri" pitchFamily="34" charset="0"/>
          <a:ea typeface="ヒラギノ角ゴ Pro W3" pitchFamily="-109" charset="-128"/>
          <a:cs typeface="ヒラギノ角ゴ Pro W3" pitchFamily="-109" charset="-128"/>
        </a:defRPr>
      </a:lvl4pPr>
      <a:lvl5pPr algn="ctr" rtl="0" eaLnBrk="0" fontAlgn="base" hangingPunct="0">
        <a:spcBef>
          <a:spcPct val="0"/>
        </a:spcBef>
        <a:spcAft>
          <a:spcPct val="0"/>
        </a:spcAft>
        <a:defRPr sz="2800" b="1">
          <a:solidFill>
            <a:srgbClr val="000090"/>
          </a:solidFill>
          <a:latin typeface="Calibri" pitchFamily="34" charset="0"/>
          <a:ea typeface="ヒラギノ角ゴ Pro W3" pitchFamily="-109" charset="-128"/>
          <a:cs typeface="ヒラギノ角ゴ Pro W3" pitchFamily="-109" charset="-128"/>
        </a:defRPr>
      </a:lvl5pPr>
      <a:lvl6pPr marL="457178" algn="ctr" rtl="0" fontAlgn="base">
        <a:spcBef>
          <a:spcPct val="0"/>
        </a:spcBef>
        <a:spcAft>
          <a:spcPct val="0"/>
        </a:spcAft>
        <a:defRPr sz="3600" b="1">
          <a:solidFill>
            <a:schemeClr val="bg1"/>
          </a:solidFill>
          <a:latin typeface="Calibri" pitchFamily="34" charset="0"/>
        </a:defRPr>
      </a:lvl6pPr>
      <a:lvl7pPr marL="914354" algn="ctr" rtl="0" fontAlgn="base">
        <a:spcBef>
          <a:spcPct val="0"/>
        </a:spcBef>
        <a:spcAft>
          <a:spcPct val="0"/>
        </a:spcAft>
        <a:defRPr sz="3600" b="1">
          <a:solidFill>
            <a:schemeClr val="bg1"/>
          </a:solidFill>
          <a:latin typeface="Calibri" pitchFamily="34" charset="0"/>
        </a:defRPr>
      </a:lvl7pPr>
      <a:lvl8pPr marL="1371532" algn="ctr" rtl="0" fontAlgn="base">
        <a:spcBef>
          <a:spcPct val="0"/>
        </a:spcBef>
        <a:spcAft>
          <a:spcPct val="0"/>
        </a:spcAft>
        <a:defRPr sz="3600" b="1">
          <a:solidFill>
            <a:schemeClr val="bg1"/>
          </a:solidFill>
          <a:latin typeface="Calibri" pitchFamily="34" charset="0"/>
        </a:defRPr>
      </a:lvl8pPr>
      <a:lvl9pPr marL="1828709" algn="ctr" rtl="0" fontAlgn="base">
        <a:spcBef>
          <a:spcPct val="0"/>
        </a:spcBef>
        <a:spcAft>
          <a:spcPct val="0"/>
        </a:spcAft>
        <a:defRPr sz="3600" b="1">
          <a:solidFill>
            <a:schemeClr val="bg1"/>
          </a:solidFill>
          <a:latin typeface="Calibri" pitchFamily="34" charset="0"/>
        </a:defRPr>
      </a:lvl9pPr>
    </p:titleStyle>
    <p:bodyStyle>
      <a:lvl1pPr marL="342882" indent="-342882" algn="l" rtl="0" eaLnBrk="0" fontAlgn="base" hangingPunct="0">
        <a:spcBef>
          <a:spcPct val="20000"/>
        </a:spcBef>
        <a:spcAft>
          <a:spcPct val="0"/>
        </a:spcAft>
        <a:buClr>
          <a:srgbClr val="C00000"/>
        </a:buClr>
        <a:buFont typeface="Wingdings" pitchFamily="29" charset="2"/>
        <a:buChar char="Ø"/>
        <a:defRPr sz="2800" b="1" kern="1200">
          <a:solidFill>
            <a:schemeClr val="tx1"/>
          </a:solidFill>
          <a:latin typeface="+mn-lt"/>
          <a:ea typeface="ヒラギノ角ゴ Pro W3" pitchFamily="-109" charset="-128"/>
          <a:cs typeface="ヒラギノ角ゴ Pro W3" pitchFamily="-109" charset="-128"/>
        </a:defRPr>
      </a:lvl1pPr>
      <a:lvl2pPr marL="742913" indent="-285737" algn="l" rtl="0" eaLnBrk="0" fontAlgn="base" hangingPunct="0">
        <a:spcBef>
          <a:spcPct val="20000"/>
        </a:spcBef>
        <a:spcAft>
          <a:spcPct val="0"/>
        </a:spcAft>
        <a:buClr>
          <a:srgbClr val="0000CC"/>
        </a:buClr>
        <a:buFont typeface="Arial" pitchFamily="29" charset="0"/>
        <a:buChar char="•"/>
        <a:defRPr sz="2400" kern="1200">
          <a:solidFill>
            <a:schemeClr val="tx1"/>
          </a:solidFill>
          <a:latin typeface="+mn-lt"/>
          <a:ea typeface="ヒラギノ角ゴ Pro W3" pitchFamily="-109" charset="-128"/>
          <a:cs typeface="+mn-cs"/>
        </a:defRPr>
      </a:lvl2pPr>
      <a:lvl3pPr marL="1142942" indent="-228589" algn="l" rtl="0" eaLnBrk="0" fontAlgn="base" hangingPunct="0">
        <a:spcBef>
          <a:spcPct val="20000"/>
        </a:spcBef>
        <a:spcAft>
          <a:spcPct val="0"/>
        </a:spcAft>
        <a:buFont typeface="Wingdings" pitchFamily="29" charset="2"/>
        <a:buChar char="§"/>
        <a:defRPr sz="2000" kern="1200">
          <a:solidFill>
            <a:schemeClr val="tx1"/>
          </a:solidFill>
          <a:latin typeface="+mn-lt"/>
          <a:ea typeface="ＭＳ Ｐゴシック" pitchFamily="-105" charset="-128"/>
          <a:cs typeface="ＭＳ Ｐゴシック" pitchFamily="-105" charset="-128"/>
        </a:defRPr>
      </a:lvl3pPr>
      <a:lvl4pPr marL="1600120" indent="-228589" algn="l" rtl="0" eaLnBrk="0" fontAlgn="base" hangingPunct="0">
        <a:spcBef>
          <a:spcPct val="20000"/>
        </a:spcBef>
        <a:spcAft>
          <a:spcPct val="0"/>
        </a:spcAft>
        <a:buFont typeface="Courier New" pitchFamily="29" charset="0"/>
        <a:buChar char="o"/>
        <a:defRPr kern="1200">
          <a:solidFill>
            <a:schemeClr val="tx1"/>
          </a:solidFill>
          <a:latin typeface="+mn-lt"/>
          <a:ea typeface="ＭＳ Ｐゴシック" pitchFamily="-105" charset="-128"/>
          <a:cs typeface="+mn-cs"/>
        </a:defRPr>
      </a:lvl4pPr>
      <a:lvl5pPr marL="2057298" indent="-228589" algn="l" rtl="0" eaLnBrk="0" fontAlgn="base" hangingPunct="0">
        <a:spcBef>
          <a:spcPct val="20000"/>
        </a:spcBef>
        <a:spcAft>
          <a:spcPct val="0"/>
        </a:spcAft>
        <a:buFont typeface="Arial" pitchFamily="29" charset="0"/>
        <a:buChar char="•"/>
        <a:defRPr kern="1200">
          <a:solidFill>
            <a:schemeClr val="tx1"/>
          </a:solidFill>
          <a:latin typeface="+mn-lt"/>
          <a:ea typeface="ヒラギノ角ゴ Pro W3" charset="-128"/>
          <a:cs typeface="ヒラギノ角ゴ Pro W3" charset="-128"/>
        </a:defRPr>
      </a:lvl5pPr>
      <a:lvl6pPr marL="2514474"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52"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29"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06"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E44665-0579-4EC4-9042-05E0E5D08F24}" type="datetimeFigureOut">
              <a:rPr lang="en-US" smtClean="0"/>
              <a:t>8/12/2025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C4BF0E-0046-461D-A74E-B1E374E9E60A}" type="slidenum">
              <a:rPr lang="en-US" smtClean="0"/>
              <a:t>‹#›</a:t>
            </a:fld>
            <a:endParaRPr lang="en-US"/>
          </a:p>
        </p:txBody>
      </p:sp>
    </p:spTree>
    <p:extLst>
      <p:ext uri="{BB962C8B-B14F-4D97-AF65-F5344CB8AC3E}">
        <p14:creationId xmlns:p14="http://schemas.microsoft.com/office/powerpoint/2010/main" val="3008957634"/>
      </p:ext>
    </p:extLst>
  </p:cSld>
  <p:clrMap bg1="lt1" tx1="dk1" bg2="lt2" tx2="dk2" accent1="accent1" accent2="accent2" accent3="accent3" accent4="accent4" accent5="accent5" accent6="accent6" hlink="hlink" folHlink="folHlink"/>
  <p:sldLayoutIdLst>
    <p:sldLayoutId id="214748366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slide" Target="slide11.xml"/><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slide" Target="slide5.xml"/><Relationship Id="rId17" Type="http://schemas.openxmlformats.org/officeDocument/2006/relationships/slide" Target="slide50.xml"/><Relationship Id="rId2" Type="http://schemas.openxmlformats.org/officeDocument/2006/relationships/image" Target="../media/image5.png"/><Relationship Id="rId16" Type="http://schemas.openxmlformats.org/officeDocument/2006/relationships/slide" Target="slide45.xml"/><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slide" Target="slide3.xml"/><Relationship Id="rId5" Type="http://schemas.openxmlformats.org/officeDocument/2006/relationships/image" Target="../media/image8.png"/><Relationship Id="rId15" Type="http://schemas.openxmlformats.org/officeDocument/2006/relationships/slide" Target="slide33.xml"/><Relationship Id="rId10" Type="http://schemas.openxmlformats.org/officeDocument/2006/relationships/slide" Target="slide2.xml"/><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slide" Target="slide15.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hyperlink" Target="mailto:larc-dl-sage-predictions@mail.nasa.gov"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svg"/></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3.jpeg"/><Relationship Id="rId7"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hyperlink" Target="https://www.nasa.gov/sites/default/files/thumbnails/image/51752252125_be036501b8_k.jpg" TargetMode="External"/><Relationship Id="rId5" Type="http://schemas.openxmlformats.org/officeDocument/2006/relationships/image" Target="../media/image14.jpeg"/><Relationship Id="rId4" Type="http://schemas.openxmlformats.org/officeDocument/2006/relationships/hyperlink" Target="https://sage.larc.nasa.gov/missions/about-sage-iii-on-iss/" TargetMode="External"/></Relationships>
</file>

<file path=ppt/slides/_rels/slide20.xml.rels><?xml version="1.0" encoding="UTF-8" standalone="yes"?>
<Relationships xmlns="http://schemas.openxmlformats.org/package/2006/relationships"><Relationship Id="rId2" Type="http://schemas.openxmlformats.org/officeDocument/2006/relationships/hyperlink" Target="https://science-data.larc.nasa.gov/sage-data/validation/"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26.svg"/></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26.sv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hyperlink" Target="https://gcc02.safelinks.protection.outlook.com/?url=https%3A%2F%2Fsam.gov%2Fworkspace%2Fcontract%2Fopp%2Fb6885c0350dd4d799c36f6429fc18805%2Fview&amp;data=05%7C02%7Cmarilee.m.roell%40nasa.gov%7C227d85aae66d42414e0208ddd9062a2d%7C7005d45845be48ae8140d43da96dd17b%7C0%7C0%7C638905342675087688%7CUnknown%7CTWFpbGZsb3d8eyJFbXB0eU1hcGkiOnRydWUsIlYiOiIwLjAuMDAwMCIsIlAiOiJXaW4zMiIsIkFOIjoiTWFpbCIsIldUIjoyfQ%3D%3D%7C0%7C%7C%7C&amp;sdata=nKwj3CmiyubnJ9uh4ZkOKsK6gCa0wu%2FoA%2BR6hne5lXA%3D&amp;reserved=0"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emf"/></Relationships>
</file>

<file path=ppt/slides/_rels/slide4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4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hyperlink" Target="https://cwfis.cfs.nrcan.gc.ca/ha/nfdb" TargetMode="External"/></Relationships>
</file>

<file path=ppt/slides/_rels/slide4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9.jpeg"/><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4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hyperlink" Target="https://intern.nasa.gov/"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psuz="http://schemas.microsoft.com/office/powerpoint/2016/summaryzoom" Requires="psuz">
          <p:graphicFrame>
            <p:nvGraphicFramePr>
              <p:cNvPr id="5" name="Summary Zoom 4">
                <a:extLst>
                  <a:ext uri="{FF2B5EF4-FFF2-40B4-BE49-F238E27FC236}">
                    <a16:creationId xmlns:a16="http://schemas.microsoft.com/office/drawing/2014/main" id="{9FB017E4-2817-988B-41E0-D111658CC11B}"/>
                  </a:ext>
                </a:extLst>
              </p:cNvPr>
              <p:cNvGraphicFramePr>
                <a:graphicFrameLocks noChangeAspect="1"/>
              </p:cNvGraphicFramePr>
              <p:nvPr>
                <p:extLst>
                  <p:ext uri="{D42A27DB-BD31-4B8C-83A1-F6EECF244321}">
                    <p14:modId xmlns:p14="http://schemas.microsoft.com/office/powerpoint/2010/main" val="3629634823"/>
                  </p:ext>
                </p:extLst>
              </p:nvPr>
            </p:nvGraphicFramePr>
            <p:xfrm>
              <a:off x="2032000" y="719666"/>
              <a:ext cx="8128000" cy="5418667"/>
            </p:xfrm>
            <a:graphic>
              <a:graphicData uri="http://schemas.microsoft.com/office/powerpoint/2016/summaryzoom">
                <psuz:summaryZm>
                  <psuz:summaryZmObj sectionId="{364213CD-F90F-4692-A602-29AECDDAC670}">
                    <psuz:zmPr id="{E65C7274-E1AE-4EE5-B155-62E184583E7E}" transitionDur="1000">
                      <p166:blipFill xmlns:p166="http://schemas.microsoft.com/office/powerpoint/2016/6/main">
                        <a:blip r:embed="rId2"/>
                        <a:stretch>
                          <a:fillRect/>
                        </a:stretch>
                      </p166:blipFill>
                      <p166:spPr xmlns:p166="http://schemas.microsoft.com/office/powerpoint/2016/6/main">
                        <a:xfrm>
                          <a:off x="314960" y="560495"/>
                          <a:ext cx="2438400" cy="1371599"/>
                        </a:xfrm>
                        <a:prstGeom prst="rect">
                          <a:avLst/>
                        </a:prstGeom>
                        <a:ln w="3175">
                          <a:solidFill>
                            <a:prstClr val="ltGray"/>
                          </a:solidFill>
                        </a:ln>
                      </p166:spPr>
                    </psuz:zmPr>
                  </psuz:summaryZmObj>
                  <psuz:summaryZmObj sectionId="{E85FE315-7A74-4A1B-89AA-9EDB23FF80F9}">
                    <psuz:zmPr id="{CEC664D9-08B2-4D40-8968-D2251422E01E}" transitionDur="1000">
                      <p166:blipFill xmlns:p166="http://schemas.microsoft.com/office/powerpoint/2016/6/main">
                        <a:blip r:embed="rId3"/>
                        <a:stretch>
                          <a:fillRect/>
                        </a:stretch>
                      </p166:blipFill>
                      <p166:spPr xmlns:p166="http://schemas.microsoft.com/office/powerpoint/2016/6/main">
                        <a:xfrm>
                          <a:off x="2844800" y="560495"/>
                          <a:ext cx="2438400" cy="1371599"/>
                        </a:xfrm>
                        <a:prstGeom prst="rect">
                          <a:avLst/>
                        </a:prstGeom>
                        <a:ln w="3175">
                          <a:solidFill>
                            <a:prstClr val="ltGray"/>
                          </a:solidFill>
                        </a:ln>
                      </p166:spPr>
                    </psuz:zmPr>
                  </psuz:summaryZmObj>
                  <psuz:summaryZmObj sectionId="{16734B1F-4494-4DFF-9BAB-B1A6BDD36B91}">
                    <psuz:zmPr id="{34DE1AA7-45B8-4449-A8C8-70308B4C672F}" transitionDur="1000">
                      <p166:blipFill xmlns:p166="http://schemas.microsoft.com/office/powerpoint/2016/6/main">
                        <a:blip r:embed="rId4"/>
                        <a:stretch>
                          <a:fillRect/>
                        </a:stretch>
                      </p166:blipFill>
                      <p166:spPr xmlns:p166="http://schemas.microsoft.com/office/powerpoint/2016/6/main">
                        <a:xfrm>
                          <a:off x="5374640" y="560495"/>
                          <a:ext cx="2438400" cy="1371599"/>
                        </a:xfrm>
                        <a:prstGeom prst="rect">
                          <a:avLst/>
                        </a:prstGeom>
                        <a:ln w="3175">
                          <a:solidFill>
                            <a:prstClr val="ltGray"/>
                          </a:solidFill>
                        </a:ln>
                      </p166:spPr>
                    </psuz:zmPr>
                  </psuz:summaryZmObj>
                  <psuz:summaryZmObj sectionId="{1A90689B-F808-4BB4-841D-6679B86C1670}">
                    <psuz:zmPr id="{07AB4B03-41AF-4131-ACB0-F8BE492AC2CB}" transitionDur="1000">
                      <p166:blipFill xmlns:p166="http://schemas.microsoft.com/office/powerpoint/2016/6/main">
                        <a:blip r:embed="rId5"/>
                        <a:stretch>
                          <a:fillRect/>
                        </a:stretch>
                      </p166:blipFill>
                      <p166:spPr xmlns:p166="http://schemas.microsoft.com/office/powerpoint/2016/6/main">
                        <a:xfrm>
                          <a:off x="314960" y="2023534"/>
                          <a:ext cx="2438400" cy="1371599"/>
                        </a:xfrm>
                        <a:prstGeom prst="rect">
                          <a:avLst/>
                        </a:prstGeom>
                        <a:ln w="3175">
                          <a:solidFill>
                            <a:prstClr val="ltGray"/>
                          </a:solidFill>
                        </a:ln>
                      </p166:spPr>
                    </psuz:zmPr>
                  </psuz:summaryZmObj>
                  <psuz:summaryZmObj sectionId="{736A89CC-8A64-4542-BE8A-7CA33F9268D4}">
                    <psuz:zmPr id="{1856C414-AAE3-4877-B312-E56404E5EBED}" transitionDur="1000">
                      <p166:blipFill xmlns:p166="http://schemas.microsoft.com/office/powerpoint/2016/6/main">
                        <a:blip r:embed="rId6"/>
                        <a:stretch>
                          <a:fillRect/>
                        </a:stretch>
                      </p166:blipFill>
                      <p166:spPr xmlns:p166="http://schemas.microsoft.com/office/powerpoint/2016/6/main">
                        <a:xfrm>
                          <a:off x="2844800" y="2023534"/>
                          <a:ext cx="2438400" cy="1371599"/>
                        </a:xfrm>
                        <a:prstGeom prst="rect">
                          <a:avLst/>
                        </a:prstGeom>
                        <a:ln w="3175">
                          <a:solidFill>
                            <a:prstClr val="ltGray"/>
                          </a:solidFill>
                        </a:ln>
                      </p166:spPr>
                    </psuz:zmPr>
                  </psuz:summaryZmObj>
                  <psuz:summaryZmObj sectionId="{87430A11-2EF3-4EA9-AA74-0E5724F1331D}">
                    <psuz:zmPr id="{7B3F34D3-5467-4979-B221-34D0F749E7EA}" transitionDur="1000">
                      <p166:blipFill xmlns:p166="http://schemas.microsoft.com/office/powerpoint/2016/6/main">
                        <a:blip r:embed="rId7"/>
                        <a:stretch>
                          <a:fillRect/>
                        </a:stretch>
                      </p166:blipFill>
                      <p166:spPr xmlns:p166="http://schemas.microsoft.com/office/powerpoint/2016/6/main">
                        <a:xfrm>
                          <a:off x="5374640" y="2023534"/>
                          <a:ext cx="2438400" cy="1371599"/>
                        </a:xfrm>
                        <a:prstGeom prst="rect">
                          <a:avLst/>
                        </a:prstGeom>
                        <a:ln w="3175">
                          <a:solidFill>
                            <a:prstClr val="ltGray"/>
                          </a:solidFill>
                        </a:ln>
                      </p166:spPr>
                    </psuz:zmPr>
                  </psuz:summaryZmObj>
                  <psuz:summaryZmObj sectionId="{4B736D88-6DC4-4FCA-8406-F79C6E55CCFE}">
                    <psuz:zmPr id="{F08BEF65-CDE4-4841-8640-E97E1F31BE16}" transitionDur="1000">
                      <p166:blipFill xmlns:p166="http://schemas.microsoft.com/office/powerpoint/2016/6/main">
                        <a:blip r:embed="rId8"/>
                        <a:stretch>
                          <a:fillRect/>
                        </a:stretch>
                      </p166:blipFill>
                      <p166:spPr xmlns:p166="http://schemas.microsoft.com/office/powerpoint/2016/6/main">
                        <a:xfrm>
                          <a:off x="314960" y="3486573"/>
                          <a:ext cx="2438400" cy="1371599"/>
                        </a:xfrm>
                        <a:prstGeom prst="rect">
                          <a:avLst/>
                        </a:prstGeom>
                        <a:ln w="3175">
                          <a:solidFill>
                            <a:prstClr val="ltGray"/>
                          </a:solidFill>
                        </a:ln>
                      </p166:spPr>
                    </psuz:zmPr>
                  </psuz:summaryZmObj>
                  <psuz:summaryZmObj sectionId="{57CDFBF1-85B4-4302-8E5B-3414D55BF809}">
                    <psuz:zmPr id="{46AE936A-9434-4543-8AF7-FC21E5521C46}" transitionDur="1000">
                      <p166:blipFill xmlns:p166="http://schemas.microsoft.com/office/powerpoint/2016/6/main">
                        <a:blip r:embed="rId9"/>
                        <a:stretch>
                          <a:fillRect/>
                        </a:stretch>
                      </p166:blipFill>
                      <p166:spPr xmlns:p166="http://schemas.microsoft.com/office/powerpoint/2016/6/main">
                        <a:xfrm>
                          <a:off x="2844800" y="3486573"/>
                          <a:ext cx="2438400" cy="1371599"/>
                        </a:xfrm>
                        <a:prstGeom prst="rect">
                          <a:avLst/>
                        </a:prstGeom>
                        <a:ln w="3175">
                          <a:solidFill>
                            <a:prstClr val="ltGray"/>
                          </a:solidFill>
                        </a:ln>
                      </p166:spPr>
                    </psuz:zmPr>
                  </psuz:summaryZmObj>
                  <psuz:gridLayout/>
                </psuz:summaryZm>
              </a:graphicData>
            </a:graphic>
          </p:graphicFrame>
        </mc:Choice>
        <mc:Fallback>
          <p:grpSp>
            <p:nvGrpSpPr>
              <p:cNvPr id="5" name="Summary Zoom 4">
                <a:extLst>
                  <a:ext uri="{FF2B5EF4-FFF2-40B4-BE49-F238E27FC236}">
                    <a16:creationId xmlns:a16="http://schemas.microsoft.com/office/drawing/2014/main" id="{9FB017E4-2817-988B-41E0-D111658CC11B}"/>
                  </a:ext>
                </a:extLst>
              </p:cNvPr>
              <p:cNvGrpSpPr>
                <a:grpSpLocks noGrp="1" noUngrp="1" noRot="1" noChangeAspect="1" noMove="1" noResize="1"/>
              </p:cNvGrpSpPr>
              <p:nvPr/>
            </p:nvGrpSpPr>
            <p:grpSpPr>
              <a:xfrm>
                <a:off x="2032000" y="719666"/>
                <a:ext cx="8128000" cy="5418667"/>
                <a:chOff x="2032000" y="719666"/>
                <a:chExt cx="8128000" cy="5418667"/>
              </a:xfrm>
            </p:grpSpPr>
            <p:pic>
              <p:nvPicPr>
                <p:cNvPr id="2" name="Picture 2">
                  <a:hlinkClick r:id="rId10" action="ppaction://hlinksldjump"/>
                </p:cNvPr>
                <p:cNvPicPr>
                  <a:picLocks noSelect="1" noRot="1" noChangeAspect="1" noMove="1" noResize="1" noEditPoints="1" noAdjustHandles="1" noChangeArrowheads="1" noChangeShapeType="1"/>
                </p:cNvPicPr>
                <p:nvPr/>
              </p:nvPicPr>
              <p:blipFill>
                <a:blip r:embed="rId2"/>
                <a:stretch>
                  <a:fillRect/>
                </a:stretch>
              </p:blipFill>
              <p:spPr>
                <a:xfrm>
                  <a:off x="2346960" y="1280161"/>
                  <a:ext cx="2438400" cy="1371599"/>
                </a:xfrm>
                <a:prstGeom prst="rect">
                  <a:avLst/>
                </a:prstGeom>
                <a:ln w="3175">
                  <a:solidFill>
                    <a:prstClr val="ltGray"/>
                  </a:solidFill>
                </a:ln>
              </p:spPr>
            </p:pic>
            <p:pic>
              <p:nvPicPr>
                <p:cNvPr id="3" name="Picture 3">
                  <a:hlinkClick r:id="rId11" action="ppaction://hlinksldjump"/>
                </p:cNvPr>
                <p:cNvPicPr>
                  <a:picLocks noSelect="1" noRot="1" noChangeAspect="1" noMove="1" noResize="1" noEditPoints="1" noAdjustHandles="1" noChangeArrowheads="1" noChangeShapeType="1"/>
                </p:cNvPicPr>
                <p:nvPr/>
              </p:nvPicPr>
              <p:blipFill>
                <a:blip r:embed="rId3"/>
                <a:stretch>
                  <a:fillRect/>
                </a:stretch>
              </p:blipFill>
              <p:spPr>
                <a:xfrm>
                  <a:off x="4876800" y="1280161"/>
                  <a:ext cx="2438400" cy="1371599"/>
                </a:xfrm>
                <a:prstGeom prst="rect">
                  <a:avLst/>
                </a:prstGeom>
                <a:ln w="3175">
                  <a:solidFill>
                    <a:prstClr val="ltGray"/>
                  </a:solidFill>
                </a:ln>
              </p:spPr>
            </p:pic>
            <p:pic>
              <p:nvPicPr>
                <p:cNvPr id="4" name="Picture 4">
                  <a:hlinkClick r:id="rId12" action="ppaction://hlinksldjump"/>
                </p:cNvPr>
                <p:cNvPicPr>
                  <a:picLocks noSelect="1" noRot="1" noChangeAspect="1" noMove="1" noResize="1" noEditPoints="1" noAdjustHandles="1" noChangeArrowheads="1" noChangeShapeType="1"/>
                </p:cNvPicPr>
                <p:nvPr/>
              </p:nvPicPr>
              <p:blipFill>
                <a:blip r:embed="rId4"/>
                <a:stretch>
                  <a:fillRect/>
                </a:stretch>
              </p:blipFill>
              <p:spPr>
                <a:xfrm>
                  <a:off x="7406640" y="1280161"/>
                  <a:ext cx="2438400" cy="1371599"/>
                </a:xfrm>
                <a:prstGeom prst="rect">
                  <a:avLst/>
                </a:prstGeom>
                <a:ln w="3175">
                  <a:solidFill>
                    <a:prstClr val="ltGray"/>
                  </a:solidFill>
                </a:ln>
              </p:spPr>
            </p:pic>
            <p:pic>
              <p:nvPicPr>
                <p:cNvPr id="6" name="Picture 6">
                  <a:hlinkClick r:id="rId13" action="ppaction://hlinksldjump"/>
                </p:cNvPr>
                <p:cNvPicPr>
                  <a:picLocks noSelect="1" noRot="1" noChangeAspect="1" noMove="1" noResize="1" noEditPoints="1" noAdjustHandles="1" noChangeArrowheads="1" noChangeShapeType="1"/>
                </p:cNvPicPr>
                <p:nvPr/>
              </p:nvPicPr>
              <p:blipFill>
                <a:blip r:embed="rId5"/>
                <a:stretch>
                  <a:fillRect/>
                </a:stretch>
              </p:blipFill>
              <p:spPr>
                <a:xfrm>
                  <a:off x="2346960" y="2743200"/>
                  <a:ext cx="2438400" cy="1371599"/>
                </a:xfrm>
                <a:prstGeom prst="rect">
                  <a:avLst/>
                </a:prstGeom>
                <a:ln w="3175">
                  <a:solidFill>
                    <a:prstClr val="ltGray"/>
                  </a:solidFill>
                </a:ln>
              </p:spPr>
            </p:pic>
            <p:pic>
              <p:nvPicPr>
                <p:cNvPr id="7" name="Picture 7">
                  <a:hlinkClick r:id="rId14" action="ppaction://hlinksldjump"/>
                </p:cNvPr>
                <p:cNvPicPr>
                  <a:picLocks noSelect="1" noRot="1" noChangeAspect="1" noMove="1" noResize="1" noEditPoints="1" noAdjustHandles="1" noChangeArrowheads="1" noChangeShapeType="1"/>
                </p:cNvPicPr>
                <p:nvPr/>
              </p:nvPicPr>
              <p:blipFill>
                <a:blip r:embed="rId6"/>
                <a:stretch>
                  <a:fillRect/>
                </a:stretch>
              </p:blipFill>
              <p:spPr>
                <a:xfrm>
                  <a:off x="4876800" y="2743200"/>
                  <a:ext cx="2438400" cy="1371599"/>
                </a:xfrm>
                <a:prstGeom prst="rect">
                  <a:avLst/>
                </a:prstGeom>
                <a:ln w="3175">
                  <a:solidFill>
                    <a:prstClr val="ltGray"/>
                  </a:solidFill>
                </a:ln>
              </p:spPr>
            </p:pic>
            <p:pic>
              <p:nvPicPr>
                <p:cNvPr id="8" name="Picture 8">
                  <a:hlinkClick r:id="rId15" action="ppaction://hlinksldjump"/>
                </p:cNvPr>
                <p:cNvPicPr>
                  <a:picLocks noSelect="1" noRot="1" noChangeAspect="1" noMove="1" noResize="1" noEditPoints="1" noAdjustHandles="1" noChangeArrowheads="1" noChangeShapeType="1"/>
                </p:cNvPicPr>
                <p:nvPr/>
              </p:nvPicPr>
              <p:blipFill>
                <a:blip r:embed="rId7"/>
                <a:stretch>
                  <a:fillRect/>
                </a:stretch>
              </p:blipFill>
              <p:spPr>
                <a:xfrm>
                  <a:off x="7406640" y="2743200"/>
                  <a:ext cx="2438400" cy="1371599"/>
                </a:xfrm>
                <a:prstGeom prst="rect">
                  <a:avLst/>
                </a:prstGeom>
                <a:ln w="3175">
                  <a:solidFill>
                    <a:prstClr val="ltGray"/>
                  </a:solidFill>
                </a:ln>
              </p:spPr>
            </p:pic>
            <p:pic>
              <p:nvPicPr>
                <p:cNvPr id="9" name="Picture 9">
                  <a:hlinkClick r:id="rId16" action="ppaction://hlinksldjump"/>
                </p:cNvPr>
                <p:cNvPicPr>
                  <a:picLocks noSelect="1" noRot="1" noChangeAspect="1" noMove="1" noResize="1" noEditPoints="1" noAdjustHandles="1" noChangeArrowheads="1" noChangeShapeType="1"/>
                </p:cNvPicPr>
                <p:nvPr/>
              </p:nvPicPr>
              <p:blipFill>
                <a:blip r:embed="rId8"/>
                <a:stretch>
                  <a:fillRect/>
                </a:stretch>
              </p:blipFill>
              <p:spPr>
                <a:xfrm>
                  <a:off x="2346960" y="4206239"/>
                  <a:ext cx="2438400" cy="1371599"/>
                </a:xfrm>
                <a:prstGeom prst="rect">
                  <a:avLst/>
                </a:prstGeom>
                <a:ln w="3175">
                  <a:solidFill>
                    <a:prstClr val="ltGray"/>
                  </a:solidFill>
                </a:ln>
              </p:spPr>
            </p:pic>
            <p:pic>
              <p:nvPicPr>
                <p:cNvPr id="10" name="Picture 10">
                  <a:hlinkClick r:id="rId17" action="ppaction://hlinksldjump"/>
                </p:cNvPr>
                <p:cNvPicPr>
                  <a:picLocks noSelect="1" noRot="1" noChangeAspect="1" noMove="1" noResize="1" noEditPoints="1" noAdjustHandles="1" noChangeArrowheads="1" noChangeShapeType="1"/>
                </p:cNvPicPr>
                <p:nvPr/>
              </p:nvPicPr>
              <p:blipFill>
                <a:blip r:embed="rId9"/>
                <a:stretch>
                  <a:fillRect/>
                </a:stretch>
              </p:blipFill>
              <p:spPr>
                <a:xfrm>
                  <a:off x="4876800" y="4206239"/>
                  <a:ext cx="2438400" cy="1371599"/>
                </a:xfrm>
                <a:prstGeom prst="rect">
                  <a:avLst/>
                </a:prstGeom>
                <a:ln w="3175">
                  <a:solidFill>
                    <a:prstClr val="ltGray"/>
                  </a:solidFill>
                </a:ln>
              </p:spPr>
            </p:pic>
          </p:grpSp>
        </mc:Fallback>
      </mc:AlternateContent>
    </p:spTree>
    <p:extLst>
      <p:ext uri="{BB962C8B-B14F-4D97-AF65-F5344CB8AC3E}">
        <p14:creationId xmlns:p14="http://schemas.microsoft.com/office/powerpoint/2010/main" val="39804074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3339CB-860B-E48B-07D3-1A708DFF30D1}"/>
              </a:ext>
            </a:extLst>
          </p:cNvPr>
          <p:cNvSpPr>
            <a:spLocks noGrp="1"/>
          </p:cNvSpPr>
          <p:nvPr>
            <p:ph type="title"/>
          </p:nvPr>
        </p:nvSpPr>
        <p:spPr/>
        <p:txBody>
          <a:bodyPr/>
          <a:lstStyle/>
          <a:p>
            <a:r>
              <a:rPr lang="en-US"/>
              <a:t>Unique User by Primary Study Area</a:t>
            </a:r>
          </a:p>
        </p:txBody>
      </p:sp>
      <p:pic>
        <p:nvPicPr>
          <p:cNvPr id="4" name="Content Placeholder 3" descr="Chart, pie chart&#10;&#10;AI-generated content may be incorrect.">
            <a:extLst>
              <a:ext uri="{FF2B5EF4-FFF2-40B4-BE49-F238E27FC236}">
                <a16:creationId xmlns:a16="http://schemas.microsoft.com/office/drawing/2014/main" id="{9AD19A11-1F65-4D66-10DB-8E64CDE5CFED}"/>
              </a:ext>
            </a:extLst>
          </p:cNvPr>
          <p:cNvPicPr>
            <a:picLocks noGrp="1" noChangeAspect="1"/>
          </p:cNvPicPr>
          <p:nvPr>
            <p:ph idx="1"/>
          </p:nvPr>
        </p:nvPicPr>
        <p:blipFill rotWithShape="1">
          <a:blip r:embed="rId2"/>
          <a:srcRect l="26047" t="13233" r="26362" b="10345"/>
          <a:stretch/>
        </p:blipFill>
        <p:spPr>
          <a:xfrm>
            <a:off x="3182112" y="887702"/>
            <a:ext cx="7040880" cy="5970298"/>
          </a:xfrm>
          <a:prstGeom prst="rect">
            <a:avLst/>
          </a:prstGeom>
        </p:spPr>
      </p:pic>
      <p:sp>
        <p:nvSpPr>
          <p:cNvPr id="6" name="TextBox 5">
            <a:extLst>
              <a:ext uri="{FF2B5EF4-FFF2-40B4-BE49-F238E27FC236}">
                <a16:creationId xmlns:a16="http://schemas.microsoft.com/office/drawing/2014/main" id="{576BA8C2-E44C-449D-3E83-9D85DE29DCD1}"/>
              </a:ext>
            </a:extLst>
          </p:cNvPr>
          <p:cNvSpPr txBox="1"/>
          <p:nvPr/>
        </p:nvSpPr>
        <p:spPr>
          <a:xfrm>
            <a:off x="4130040" y="1261872"/>
            <a:ext cx="2157984" cy="954107"/>
          </a:xfrm>
          <a:prstGeom prst="rect">
            <a:avLst/>
          </a:prstGeom>
          <a:noFill/>
        </p:spPr>
        <p:txBody>
          <a:bodyPr wrap="square" rtlCol="0">
            <a:spAutoFit/>
          </a:bodyPr>
          <a:lstStyle/>
          <a:p>
            <a:r>
              <a:rPr lang="en-US" sz="2800" b="1"/>
              <a:t>Atmospheric Composition</a:t>
            </a:r>
          </a:p>
        </p:txBody>
      </p:sp>
      <p:sp>
        <p:nvSpPr>
          <p:cNvPr id="7" name="TextBox 6">
            <a:extLst>
              <a:ext uri="{FF2B5EF4-FFF2-40B4-BE49-F238E27FC236}">
                <a16:creationId xmlns:a16="http://schemas.microsoft.com/office/drawing/2014/main" id="{EB82D731-DEFD-0991-54DC-DAC69092882E}"/>
              </a:ext>
            </a:extLst>
          </p:cNvPr>
          <p:cNvSpPr txBox="1"/>
          <p:nvPr/>
        </p:nvSpPr>
        <p:spPr>
          <a:xfrm>
            <a:off x="6379464" y="1963067"/>
            <a:ext cx="2157984" cy="954107"/>
          </a:xfrm>
          <a:prstGeom prst="rect">
            <a:avLst/>
          </a:prstGeom>
          <a:noFill/>
        </p:spPr>
        <p:txBody>
          <a:bodyPr wrap="square" rtlCol="0">
            <a:spAutoFit/>
          </a:bodyPr>
          <a:lstStyle/>
          <a:p>
            <a:r>
              <a:rPr lang="en-US" sz="2800" b="1"/>
              <a:t>Atmospheric Aerosols</a:t>
            </a:r>
          </a:p>
        </p:txBody>
      </p:sp>
      <p:sp>
        <p:nvSpPr>
          <p:cNvPr id="8" name="TextBox 7">
            <a:extLst>
              <a:ext uri="{FF2B5EF4-FFF2-40B4-BE49-F238E27FC236}">
                <a16:creationId xmlns:a16="http://schemas.microsoft.com/office/drawing/2014/main" id="{E6EFABD5-3D14-6155-C5A3-1489FB52FAC7}"/>
              </a:ext>
            </a:extLst>
          </p:cNvPr>
          <p:cNvSpPr txBox="1"/>
          <p:nvPr/>
        </p:nvSpPr>
        <p:spPr>
          <a:xfrm>
            <a:off x="10314432" y="4225987"/>
            <a:ext cx="1709928" cy="646331"/>
          </a:xfrm>
          <a:prstGeom prst="rect">
            <a:avLst/>
          </a:prstGeom>
          <a:solidFill>
            <a:schemeClr val="accent5">
              <a:lumMod val="20000"/>
              <a:lumOff val="80000"/>
            </a:schemeClr>
          </a:solidFill>
        </p:spPr>
        <p:txBody>
          <a:bodyPr wrap="square" rtlCol="0">
            <a:spAutoFit/>
          </a:bodyPr>
          <a:lstStyle/>
          <a:p>
            <a:r>
              <a:rPr lang="en-US" b="1" i="1"/>
              <a:t>Courtesy of Cheyenne Land</a:t>
            </a:r>
          </a:p>
        </p:txBody>
      </p:sp>
    </p:spTree>
    <p:extLst>
      <p:ext uri="{BB962C8B-B14F-4D97-AF65-F5344CB8AC3E}">
        <p14:creationId xmlns:p14="http://schemas.microsoft.com/office/powerpoint/2010/main" val="21074893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496B20-9655-5240-9012-378E972340B2}"/>
              </a:ext>
            </a:extLst>
          </p:cNvPr>
          <p:cNvSpPr>
            <a:spLocks noGrp="1"/>
          </p:cNvSpPr>
          <p:nvPr>
            <p:ph type="title"/>
          </p:nvPr>
        </p:nvSpPr>
        <p:spPr/>
        <p:txBody>
          <a:bodyPr/>
          <a:lstStyle/>
          <a:p>
            <a:r>
              <a:rPr lang="en-US"/>
              <a:t>Publications Using SAGE data</a:t>
            </a:r>
          </a:p>
        </p:txBody>
      </p:sp>
      <p:sp>
        <p:nvSpPr>
          <p:cNvPr id="4" name="Date Placeholder 3">
            <a:extLst>
              <a:ext uri="{FF2B5EF4-FFF2-40B4-BE49-F238E27FC236}">
                <a16:creationId xmlns:a16="http://schemas.microsoft.com/office/drawing/2014/main" id="{6A36705A-4299-095F-1614-EE1B0B9FAC34}"/>
              </a:ext>
            </a:extLst>
          </p:cNvPr>
          <p:cNvSpPr>
            <a:spLocks noGrp="1"/>
          </p:cNvSpPr>
          <p:nvPr>
            <p:ph type="dt" sz="half" idx="2"/>
          </p:nvPr>
        </p:nvSpPr>
        <p:spPr/>
        <p:txBody>
          <a:bodyPr/>
          <a:lstStyle/>
          <a:p>
            <a:r>
              <a:rPr lang="en-US"/>
              <a:t>SAGE STM @ </a:t>
            </a:r>
            <a:r>
              <a:rPr lang="en-US" err="1"/>
              <a:t>LaRC</a:t>
            </a:r>
            <a:r>
              <a:rPr lang="en-US"/>
              <a:t>: August 13-14, 2025</a:t>
            </a:r>
          </a:p>
        </p:txBody>
      </p:sp>
      <p:pic>
        <p:nvPicPr>
          <p:cNvPr id="7" name="Content Placeholder 6">
            <a:extLst>
              <a:ext uri="{FF2B5EF4-FFF2-40B4-BE49-F238E27FC236}">
                <a16:creationId xmlns:a16="http://schemas.microsoft.com/office/drawing/2014/main" id="{D136B1BE-6AF2-673F-4ED4-2E7C1707D32B}"/>
              </a:ext>
            </a:extLst>
          </p:cNvPr>
          <p:cNvPicPr>
            <a:picLocks noGrp="1" noChangeAspect="1"/>
          </p:cNvPicPr>
          <p:nvPr>
            <p:ph idx="1"/>
          </p:nvPr>
        </p:nvPicPr>
        <p:blipFill>
          <a:blip r:embed="rId2"/>
          <a:srcRect l="3757" r="8865" b="22231"/>
          <a:stretch/>
        </p:blipFill>
        <p:spPr>
          <a:xfrm>
            <a:off x="892458" y="993040"/>
            <a:ext cx="10378954" cy="5484813"/>
          </a:xfrm>
        </p:spPr>
      </p:pic>
    </p:spTree>
    <p:extLst>
      <p:ext uri="{BB962C8B-B14F-4D97-AF65-F5344CB8AC3E}">
        <p14:creationId xmlns:p14="http://schemas.microsoft.com/office/powerpoint/2010/main" val="22541732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E052DC9-DFA7-4782-9229-91001A572418}"/>
              </a:ext>
            </a:extLst>
          </p:cNvPr>
          <p:cNvSpPr>
            <a:spLocks noGrp="1"/>
          </p:cNvSpPr>
          <p:nvPr>
            <p:ph type="title"/>
          </p:nvPr>
        </p:nvSpPr>
        <p:spPr>
          <a:xfrm>
            <a:off x="1499616" y="196749"/>
            <a:ext cx="9756647" cy="646331"/>
          </a:xfrm>
        </p:spPr>
        <p:txBody>
          <a:bodyPr/>
          <a:lstStyle/>
          <a:p>
            <a:r>
              <a:rPr lang="en-US"/>
              <a:t>Chen et al.: </a:t>
            </a:r>
            <a:r>
              <a:rPr lang="en-US" b="1" i="0">
                <a:solidFill>
                  <a:srgbClr val="222222"/>
                </a:solidFill>
                <a:effectLst/>
                <a:latin typeface="-apple-system"/>
              </a:rPr>
              <a:t>Direct radiative cooling versus indirect warming by facilitating large particle formation</a:t>
            </a:r>
            <a:endParaRPr lang="en-US"/>
          </a:p>
        </p:txBody>
      </p:sp>
      <p:sp>
        <p:nvSpPr>
          <p:cNvPr id="4" name="Date Placeholder 3">
            <a:extLst>
              <a:ext uri="{FF2B5EF4-FFF2-40B4-BE49-F238E27FC236}">
                <a16:creationId xmlns:a16="http://schemas.microsoft.com/office/drawing/2014/main" id="{E9B80460-EA49-F7F7-36DB-1F81EFF98C5E}"/>
              </a:ext>
            </a:extLst>
          </p:cNvPr>
          <p:cNvSpPr>
            <a:spLocks noGrp="1"/>
          </p:cNvSpPr>
          <p:nvPr>
            <p:ph type="dt" sz="half" idx="2"/>
          </p:nvPr>
        </p:nvSpPr>
        <p:spPr/>
        <p:txBody>
          <a:bodyPr/>
          <a:lstStyle/>
          <a:p>
            <a:r>
              <a:rPr lang="en-US"/>
              <a:t>SAGE STM @ LaRC: August 13-14, 2025</a:t>
            </a:r>
          </a:p>
        </p:txBody>
      </p:sp>
      <p:pic>
        <p:nvPicPr>
          <p:cNvPr id="6146" name="Picture 2" descr="Fig. 4">
            <a:extLst>
              <a:ext uri="{FF2B5EF4-FFF2-40B4-BE49-F238E27FC236}">
                <a16:creationId xmlns:a16="http://schemas.microsoft.com/office/drawing/2014/main" id="{2BA1F09D-5D09-C6E1-728A-9FFD6458D42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096000" y="1209675"/>
            <a:ext cx="5779490" cy="534987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BB855A1-593D-196A-DB1A-9EC9E0E28128}"/>
              </a:ext>
            </a:extLst>
          </p:cNvPr>
          <p:cNvSpPr txBox="1"/>
          <p:nvPr/>
        </p:nvSpPr>
        <p:spPr>
          <a:xfrm>
            <a:off x="85725" y="1152525"/>
            <a:ext cx="5438775" cy="4708981"/>
          </a:xfrm>
          <a:prstGeom prst="rect">
            <a:avLst/>
          </a:prstGeom>
          <a:noFill/>
        </p:spPr>
        <p:txBody>
          <a:bodyPr wrap="square" rtlCol="0">
            <a:spAutoFit/>
          </a:bodyPr>
          <a:lstStyle/>
          <a:p>
            <a:pPr marL="285750" indent="-285750">
              <a:buFontTx/>
              <a:buChar char="-"/>
            </a:pPr>
            <a:r>
              <a:rPr lang="en-US" sz="2000">
                <a:solidFill>
                  <a:srgbClr val="222222"/>
                </a:solidFill>
              </a:rPr>
              <a:t>Used analytical expressions for aerosol evolution</a:t>
            </a:r>
          </a:p>
          <a:p>
            <a:pPr marL="285750" indent="-285750">
              <a:buFontTx/>
              <a:buChar char="-"/>
            </a:pPr>
            <a:r>
              <a:rPr lang="en-US" sz="2000">
                <a:solidFill>
                  <a:srgbClr val="222222"/>
                </a:solidFill>
              </a:rPr>
              <a:t>C</a:t>
            </a:r>
            <a:r>
              <a:rPr lang="en-US" sz="2000" b="0" i="0">
                <a:solidFill>
                  <a:srgbClr val="222222"/>
                </a:solidFill>
                <a:effectLst/>
              </a:rPr>
              <a:t>ondensation and nucleation processes facilitated by abundant WV accounted for ~90% of the observed particle radius growth</a:t>
            </a:r>
          </a:p>
          <a:p>
            <a:pPr marL="285750" indent="-285750">
              <a:buFontTx/>
              <a:buChar char="-"/>
            </a:pPr>
            <a:r>
              <a:rPr lang="en-US" sz="2000">
                <a:solidFill>
                  <a:srgbClr val="222222"/>
                </a:solidFill>
              </a:rPr>
              <a:t>D</a:t>
            </a:r>
            <a:r>
              <a:rPr lang="en-US" sz="2000" b="0" i="0">
                <a:solidFill>
                  <a:srgbClr val="222222"/>
                </a:solidFill>
                <a:effectLst/>
              </a:rPr>
              <a:t>espite increased aerosol extinction due to particle growth, a cooling of up to −4 K was observed in the mid-stratosphere, persisting for over a year since February, with over 60% attributed to WV radiative cooling. </a:t>
            </a:r>
          </a:p>
          <a:p>
            <a:pPr marL="285750" indent="-285750">
              <a:buFontTx/>
              <a:buChar char="-"/>
            </a:pPr>
            <a:r>
              <a:rPr lang="en-US" sz="2000" b="0" i="0">
                <a:solidFill>
                  <a:srgbClr val="222222"/>
                </a:solidFill>
                <a:effectLst/>
              </a:rPr>
              <a:t>Conversely, in the lower stratosphere, ~50% of the observed 1–2 K warming was attributed to the radiative heating of large particles that formed in upper layers and settled down gravitationally.</a:t>
            </a:r>
            <a:endParaRPr lang="en-US" sz="2000"/>
          </a:p>
        </p:txBody>
      </p:sp>
    </p:spTree>
    <p:extLst>
      <p:ext uri="{BB962C8B-B14F-4D97-AF65-F5344CB8AC3E}">
        <p14:creationId xmlns:p14="http://schemas.microsoft.com/office/powerpoint/2010/main" val="13508124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3F73D1C-89C6-E1FB-5F0F-5D571074B70E}"/>
              </a:ext>
            </a:extLst>
          </p:cNvPr>
          <p:cNvSpPr>
            <a:spLocks noGrp="1"/>
          </p:cNvSpPr>
          <p:nvPr>
            <p:ph type="title"/>
          </p:nvPr>
        </p:nvSpPr>
        <p:spPr/>
        <p:txBody>
          <a:bodyPr/>
          <a:lstStyle/>
          <a:p>
            <a:r>
              <a:rPr lang="en-US"/>
              <a:t>Knowland et al.: </a:t>
            </a:r>
            <a:r>
              <a:rPr lang="en-US" b="1" i="0">
                <a:solidFill>
                  <a:srgbClr val="1C1D1E"/>
                </a:solidFill>
                <a:effectLst/>
                <a:latin typeface="Open Sans" panose="020B0606030504020204" pitchFamily="34" charset="0"/>
              </a:rPr>
              <a:t>Assimilating SAGE III/ISS Profiles for a Continued Climate Record</a:t>
            </a:r>
            <a:endParaRPr lang="en-US"/>
          </a:p>
        </p:txBody>
      </p:sp>
      <p:sp>
        <p:nvSpPr>
          <p:cNvPr id="4" name="Date Placeholder 3">
            <a:extLst>
              <a:ext uri="{FF2B5EF4-FFF2-40B4-BE49-F238E27FC236}">
                <a16:creationId xmlns:a16="http://schemas.microsoft.com/office/drawing/2014/main" id="{9932BDEB-6B33-8195-0786-01FC58FFF6C3}"/>
              </a:ext>
            </a:extLst>
          </p:cNvPr>
          <p:cNvSpPr>
            <a:spLocks noGrp="1"/>
          </p:cNvSpPr>
          <p:nvPr>
            <p:ph type="dt" sz="half" idx="2"/>
          </p:nvPr>
        </p:nvSpPr>
        <p:spPr/>
        <p:txBody>
          <a:bodyPr/>
          <a:lstStyle/>
          <a:p>
            <a:r>
              <a:rPr lang="en-US"/>
              <a:t>SAGE STM @ LaRC: August 13-14, 2025</a:t>
            </a:r>
          </a:p>
        </p:txBody>
      </p:sp>
      <p:pic>
        <p:nvPicPr>
          <p:cNvPr id="9" name="Content Placeholder 8" descr="Graphical user interface, application&#10;&#10;AI-generated content may be incorrect.">
            <a:extLst>
              <a:ext uri="{FF2B5EF4-FFF2-40B4-BE49-F238E27FC236}">
                <a16:creationId xmlns:a16="http://schemas.microsoft.com/office/drawing/2014/main" id="{C0E082F2-39BF-C1CD-03DD-105AF490F37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bwMode="auto">
          <a:xfrm>
            <a:off x="6873248" y="1110348"/>
            <a:ext cx="4994901" cy="569437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B5B98569-DACF-9D34-17AD-8A8CCBBC4BEC}"/>
              </a:ext>
            </a:extLst>
          </p:cNvPr>
          <p:cNvSpPr txBox="1"/>
          <p:nvPr/>
        </p:nvSpPr>
        <p:spPr>
          <a:xfrm>
            <a:off x="304800" y="1340535"/>
            <a:ext cx="6029325" cy="4524315"/>
          </a:xfrm>
          <a:prstGeom prst="rect">
            <a:avLst/>
          </a:prstGeom>
          <a:noFill/>
        </p:spPr>
        <p:txBody>
          <a:bodyPr wrap="square" rtlCol="0">
            <a:spAutoFit/>
          </a:bodyPr>
          <a:lstStyle/>
          <a:p>
            <a:pPr algn="l">
              <a:buFont typeface="Arial" panose="020B0604020202020204" pitchFamily="34" charset="0"/>
              <a:buChar char="•"/>
            </a:pPr>
            <a:r>
              <a:rPr lang="en-US" sz="2400" b="0" i="0">
                <a:solidFill>
                  <a:srgbClr val="000000"/>
                </a:solidFill>
                <a:effectLst/>
              </a:rPr>
              <a:t>Assimilation of SAGE III/ISS stratospheric water vapor (SWV) increases correlation to ACE-FTS by 17% versus when not assimilating SWV</a:t>
            </a:r>
          </a:p>
          <a:p>
            <a:pPr algn="l">
              <a:buFont typeface="Arial" panose="020B0604020202020204" pitchFamily="34" charset="0"/>
              <a:buChar char="•"/>
            </a:pPr>
            <a:r>
              <a:rPr lang="en-US" sz="2400" b="0" i="0">
                <a:solidFill>
                  <a:srgbClr val="000000"/>
                </a:solidFill>
                <a:effectLst/>
              </a:rPr>
              <a:t>Assimilated SAGE III/ISS SWV captures broad, subpolar features like the tropical tape recorder but struggles with capturing isolated events</a:t>
            </a:r>
          </a:p>
          <a:p>
            <a:pPr algn="l">
              <a:buFont typeface="Arial" panose="020B0604020202020204" pitchFamily="34" charset="0"/>
              <a:buChar char="•"/>
            </a:pPr>
            <a:r>
              <a:rPr lang="en-US" sz="2400" b="0" i="0">
                <a:solidFill>
                  <a:srgbClr val="000000"/>
                </a:solidFill>
                <a:effectLst/>
              </a:rPr>
              <a:t>SAGE III/ISS SWV profiles can continue the climate data record of Aura MLS, albeit with less coverage and fine-scale fidelity</a:t>
            </a:r>
          </a:p>
          <a:p>
            <a:endParaRPr lang="en-US" sz="2400"/>
          </a:p>
        </p:txBody>
      </p:sp>
    </p:spTree>
    <p:extLst>
      <p:ext uri="{BB962C8B-B14F-4D97-AF65-F5344CB8AC3E}">
        <p14:creationId xmlns:p14="http://schemas.microsoft.com/office/powerpoint/2010/main" val="20650242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A7FA9E9-DF2C-8C51-58C6-CCCB771B80AE}"/>
              </a:ext>
            </a:extLst>
          </p:cNvPr>
          <p:cNvSpPr>
            <a:spLocks noGrp="1"/>
          </p:cNvSpPr>
          <p:nvPr>
            <p:ph type="title"/>
          </p:nvPr>
        </p:nvSpPr>
        <p:spPr/>
        <p:txBody>
          <a:bodyPr/>
          <a:lstStyle/>
          <a:p>
            <a:r>
              <a:rPr lang="en-US"/>
              <a:t>Kovilakam et al.: </a:t>
            </a:r>
            <a:r>
              <a:rPr lang="en-US" b="0" i="0">
                <a:solidFill>
                  <a:srgbClr val="464646"/>
                </a:solidFill>
                <a:effectLst/>
                <a:latin typeface="Open Sans" panose="020B0606030504020204" pitchFamily="34" charset="0"/>
              </a:rPr>
              <a:t>OMPS-LP aerosol extinction coefficients and their applicability in </a:t>
            </a:r>
            <a:r>
              <a:rPr lang="en-US" b="0" i="0" err="1">
                <a:solidFill>
                  <a:srgbClr val="464646"/>
                </a:solidFill>
                <a:effectLst/>
                <a:latin typeface="Open Sans" panose="020B0606030504020204" pitchFamily="34" charset="0"/>
              </a:rPr>
              <a:t>GloSSAC</a:t>
            </a:r>
            <a:endParaRPr lang="en-US"/>
          </a:p>
        </p:txBody>
      </p:sp>
      <p:sp>
        <p:nvSpPr>
          <p:cNvPr id="4" name="Date Placeholder 3">
            <a:extLst>
              <a:ext uri="{FF2B5EF4-FFF2-40B4-BE49-F238E27FC236}">
                <a16:creationId xmlns:a16="http://schemas.microsoft.com/office/drawing/2014/main" id="{FCC709D4-94BB-FA86-06E0-A87CA8C62E9C}"/>
              </a:ext>
            </a:extLst>
          </p:cNvPr>
          <p:cNvSpPr>
            <a:spLocks noGrp="1"/>
          </p:cNvSpPr>
          <p:nvPr>
            <p:ph type="dt" sz="half" idx="2"/>
          </p:nvPr>
        </p:nvSpPr>
        <p:spPr/>
        <p:txBody>
          <a:bodyPr/>
          <a:lstStyle/>
          <a:p>
            <a:r>
              <a:rPr lang="en-US"/>
              <a:t>SAGE STM @ LaRC: August 13-14, 2025</a:t>
            </a:r>
          </a:p>
        </p:txBody>
      </p:sp>
      <p:pic>
        <p:nvPicPr>
          <p:cNvPr id="5" name="Content Placeholder 4">
            <a:extLst>
              <a:ext uri="{FF2B5EF4-FFF2-40B4-BE49-F238E27FC236}">
                <a16:creationId xmlns:a16="http://schemas.microsoft.com/office/drawing/2014/main" id="{557806B3-5108-AA61-8A22-BF978D92DA84}"/>
              </a:ext>
            </a:extLst>
          </p:cNvPr>
          <p:cNvPicPr>
            <a:picLocks noGrp="1" noChangeAspect="1"/>
          </p:cNvPicPr>
          <p:nvPr>
            <p:ph idx="1"/>
          </p:nvPr>
        </p:nvPicPr>
        <p:blipFill>
          <a:blip r:embed="rId2"/>
          <a:stretch>
            <a:fillRect/>
          </a:stretch>
        </p:blipFill>
        <p:spPr>
          <a:xfrm>
            <a:off x="6170980" y="1428750"/>
            <a:ext cx="5945906" cy="4702175"/>
          </a:xfrm>
          <a:prstGeom prst="rect">
            <a:avLst/>
          </a:prstGeom>
        </p:spPr>
      </p:pic>
      <p:sp>
        <p:nvSpPr>
          <p:cNvPr id="6" name="TextBox 5">
            <a:extLst>
              <a:ext uri="{FF2B5EF4-FFF2-40B4-BE49-F238E27FC236}">
                <a16:creationId xmlns:a16="http://schemas.microsoft.com/office/drawing/2014/main" id="{62A24AF6-FE62-7DA1-55E9-B23BD6EBFC59}"/>
              </a:ext>
            </a:extLst>
          </p:cNvPr>
          <p:cNvSpPr txBox="1"/>
          <p:nvPr/>
        </p:nvSpPr>
        <p:spPr>
          <a:xfrm>
            <a:off x="257175" y="1257300"/>
            <a:ext cx="5763846" cy="5078313"/>
          </a:xfrm>
          <a:prstGeom prst="rect">
            <a:avLst/>
          </a:prstGeom>
          <a:noFill/>
        </p:spPr>
        <p:txBody>
          <a:bodyPr wrap="square" rtlCol="0">
            <a:spAutoFit/>
          </a:bodyPr>
          <a:lstStyle/>
          <a:p>
            <a:pPr algn="l" rtl="0" fontAlgn="base">
              <a:buFont typeface="Arial" panose="020B0604020202020204" pitchFamily="34" charset="0"/>
              <a:buChar char="•"/>
            </a:pPr>
            <a:r>
              <a:rPr lang="en-US" b="0" i="0" u="none" strike="noStrike">
                <a:solidFill>
                  <a:srgbClr val="000000"/>
                </a:solidFill>
                <a:effectLst/>
              </a:rPr>
              <a:t>Global Space-based Stratospheric Aerosol Climatology (</a:t>
            </a:r>
            <a:r>
              <a:rPr lang="en-US" b="0" i="0" u="none" strike="noStrike" err="1">
                <a:solidFill>
                  <a:srgbClr val="000000"/>
                </a:solidFill>
                <a:effectLst/>
              </a:rPr>
              <a:t>GloSSAC</a:t>
            </a:r>
            <a:r>
              <a:rPr lang="en-US" b="0" i="0" u="none" strike="noStrike">
                <a:solidFill>
                  <a:srgbClr val="000000"/>
                </a:solidFill>
                <a:effectLst/>
              </a:rPr>
              <a:t>) is essential for understanding climate impacts of stratospheric aerosols</a:t>
            </a:r>
          </a:p>
          <a:p>
            <a:pPr lvl="1">
              <a:buFont typeface="Arial" panose="020B0604020202020204" pitchFamily="34" charset="0"/>
              <a:buChar char="•"/>
            </a:pPr>
            <a:r>
              <a:rPr lang="en-US">
                <a:solidFill>
                  <a:srgbClr val="000000"/>
                </a:solidFill>
              </a:rPr>
              <a:t>Major input for Coupled-Model Intercomparison Project (CMIP) 6 &amp; 7</a:t>
            </a:r>
          </a:p>
          <a:p>
            <a:pPr>
              <a:buFont typeface="Arial" panose="020B0604020202020204" pitchFamily="34" charset="0"/>
              <a:buChar char="•"/>
            </a:pPr>
            <a:r>
              <a:rPr lang="en-US" b="0" i="0">
                <a:solidFill>
                  <a:srgbClr val="000000"/>
                </a:solidFill>
                <a:effectLst/>
              </a:rPr>
              <a:t>Future </a:t>
            </a:r>
            <a:r>
              <a:rPr lang="en-US" b="0" i="0" err="1">
                <a:solidFill>
                  <a:srgbClr val="000000"/>
                </a:solidFill>
                <a:effectLst/>
              </a:rPr>
              <a:t>GloSSAC</a:t>
            </a:r>
            <a:r>
              <a:rPr lang="en-US" b="0" i="0">
                <a:solidFill>
                  <a:srgbClr val="000000"/>
                </a:solidFill>
                <a:effectLst/>
              </a:rPr>
              <a:t> data sources are uncertain: CALIPSO decommissioned, OSIRIS near end of operations, SAGE III/ISS deorbited with ISS or prematurely shutdown</a:t>
            </a:r>
          </a:p>
          <a:p>
            <a:pPr lvl="1">
              <a:buFont typeface="Arial" panose="020B0604020202020204" pitchFamily="34" charset="0"/>
              <a:buChar char="•"/>
            </a:pPr>
            <a:r>
              <a:rPr lang="en-US" b="0" i="0">
                <a:solidFill>
                  <a:srgbClr val="000000"/>
                </a:solidFill>
                <a:effectLst/>
              </a:rPr>
              <a:t>Critical to ev</a:t>
            </a:r>
            <a:r>
              <a:rPr lang="en-US">
                <a:solidFill>
                  <a:srgbClr val="000000"/>
                </a:solidFill>
              </a:rPr>
              <a:t>aluate suitability of incorporating other measurements, e.g. OMPS-LP</a:t>
            </a:r>
          </a:p>
          <a:p>
            <a:pPr>
              <a:buFont typeface="Arial" panose="020B0604020202020204" pitchFamily="34" charset="0"/>
              <a:buChar char="•"/>
            </a:pPr>
            <a:r>
              <a:rPr lang="en-US" b="0" i="0">
                <a:solidFill>
                  <a:srgbClr val="464646"/>
                </a:solidFill>
                <a:effectLst/>
              </a:rPr>
              <a:t>OMPS(NASA) exhibits a consistently high bias (&gt;50 %) following large volcanic eruptions and pyrocumulonimbus plumes from intense wildfires,  SAGE III/ISS between 40° S and 40° N. </a:t>
            </a:r>
          </a:p>
          <a:p>
            <a:pPr>
              <a:buFont typeface="Arial" panose="020B0604020202020204" pitchFamily="34" charset="0"/>
              <a:buChar char="•"/>
            </a:pPr>
            <a:r>
              <a:rPr lang="en-US" b="0" i="0">
                <a:solidFill>
                  <a:srgbClr val="464646"/>
                </a:solidFill>
                <a:effectLst/>
              </a:rPr>
              <a:t>Overestimation by OMPS(NASA) leads to an overestimation of the aerosol effective radiative forcing (ERF) and the associated model-simulated global surface temperature response by a factor of about 2.</a:t>
            </a:r>
            <a:endParaRPr lang="en-US" b="0" i="0">
              <a:solidFill>
                <a:srgbClr val="000000"/>
              </a:solidFill>
              <a:effectLst/>
            </a:endParaRPr>
          </a:p>
        </p:txBody>
      </p:sp>
    </p:spTree>
    <p:extLst>
      <p:ext uri="{BB962C8B-B14F-4D97-AF65-F5344CB8AC3E}">
        <p14:creationId xmlns:p14="http://schemas.microsoft.com/office/powerpoint/2010/main" val="32829994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Box 2"/>
          <p:cNvSpPr txBox="1">
            <a:spLocks noChangeArrowheads="1"/>
          </p:cNvSpPr>
          <p:nvPr/>
        </p:nvSpPr>
        <p:spPr bwMode="auto">
          <a:xfrm>
            <a:off x="3680652" y="3944705"/>
            <a:ext cx="8169275" cy="1410707"/>
          </a:xfrm>
          <a:prstGeom prst="rect">
            <a:avLst/>
          </a:prstGeom>
          <a:noFill/>
          <a:ln w="9525">
            <a:noFill/>
            <a:miter lim="800000"/>
            <a:headEnd/>
            <a:tailEnd/>
          </a:ln>
        </p:spPr>
        <p:txBody>
          <a:bodyPr>
            <a:prstTxWarp prst="textNoShape">
              <a:avLst/>
            </a:prstTxWarp>
            <a:spAutoFit/>
          </a:bodyPr>
          <a:lstStyle/>
          <a:p>
            <a:pPr algn="r" defTabSz="1219170" fontAlgn="base">
              <a:spcBef>
                <a:spcPts val="600"/>
              </a:spcBef>
              <a:spcAft>
                <a:spcPct val="0"/>
              </a:spcAft>
              <a:defRPr/>
            </a:pPr>
            <a:r>
              <a:rPr lang="en-US" sz="1867" b="1" dirty="0">
                <a:solidFill>
                  <a:prstClr val="white">
                    <a:lumMod val="95000"/>
                  </a:prstClr>
                </a:solidFill>
                <a:latin typeface="Helvetica Neue" panose="02000503000000020004" pitchFamily="2" charset="0"/>
                <a:ea typeface="Helvetica Neue" panose="02000503000000020004" pitchFamily="2" charset="0"/>
                <a:cs typeface="Helvetica Neue" panose="02000503000000020004" pitchFamily="2" charset="0"/>
              </a:rPr>
              <a:t>SAGE III/ISS Validation Communications</a:t>
            </a:r>
          </a:p>
          <a:p>
            <a:pPr algn="r" defTabSz="1219170" fontAlgn="base">
              <a:spcBef>
                <a:spcPts val="600"/>
              </a:spcBef>
              <a:spcAft>
                <a:spcPct val="0"/>
              </a:spcAft>
              <a:defRPr/>
            </a:pPr>
            <a:endParaRPr lang="en-US" sz="2000" b="1" dirty="0">
              <a:solidFill>
                <a:srgbClr val="EF9337"/>
              </a:solidFill>
              <a:latin typeface="Helvetica Neue" panose="02000503000000020004" pitchFamily="2" charset="0"/>
              <a:ea typeface="Helvetica Neue" panose="02000503000000020004" pitchFamily="2" charset="0"/>
              <a:cs typeface="Helvetica Neue" panose="02000503000000020004" pitchFamily="2" charset="0"/>
            </a:endParaRPr>
          </a:p>
          <a:p>
            <a:pPr algn="r" defTabSz="1219170" fontAlgn="base">
              <a:spcBef>
                <a:spcPts val="600"/>
              </a:spcBef>
              <a:spcAft>
                <a:spcPct val="0"/>
              </a:spcAft>
              <a:defRPr/>
            </a:pPr>
            <a:r>
              <a:rPr lang="en-US" sz="1600" b="1" dirty="0">
                <a:solidFill>
                  <a:srgbClr val="EF9337"/>
                </a:solidFill>
                <a:latin typeface="Helvetica Neue" panose="02000503000000020004" pitchFamily="2" charset="0"/>
                <a:ea typeface="Helvetica Neue" panose="02000503000000020004" pitchFamily="2" charset="0"/>
                <a:cs typeface="Helvetica Neue" panose="02000503000000020004" pitchFamily="2" charset="0"/>
              </a:rPr>
              <a:t>NASA Langley Research Center</a:t>
            </a:r>
          </a:p>
          <a:p>
            <a:pPr algn="r" defTabSz="1219170" fontAlgn="base">
              <a:spcBef>
                <a:spcPts val="600"/>
              </a:spcBef>
              <a:spcAft>
                <a:spcPct val="0"/>
              </a:spcAft>
              <a:defRPr/>
            </a:pPr>
            <a:r>
              <a:rPr lang="en-US" sz="1600" b="1" dirty="0">
                <a:solidFill>
                  <a:srgbClr val="EF9337"/>
                </a:solidFill>
                <a:latin typeface="Helvetica Neue" panose="02000503000000020004" pitchFamily="2" charset="0"/>
                <a:ea typeface="Helvetica Neue" panose="02000503000000020004" pitchFamily="2" charset="0"/>
                <a:cs typeface="Helvetica Neue" panose="02000503000000020004" pitchFamily="2" charset="0"/>
              </a:rPr>
              <a:t>08/13/2025</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33464BB-8E60-8FC4-E3C9-62A17A259ED6}"/>
              </a:ext>
            </a:extLst>
          </p:cNvPr>
          <p:cNvSpPr>
            <a:spLocks noGrp="1"/>
          </p:cNvSpPr>
          <p:nvPr>
            <p:ph idx="1"/>
          </p:nvPr>
        </p:nvSpPr>
        <p:spPr/>
        <p:txBody>
          <a:bodyPr/>
          <a:lstStyle/>
          <a:p>
            <a:r>
              <a:rPr lang="en-US" dirty="0"/>
              <a:t>The validation team has continued efforts to validate the SAGE III/ISS data product against in-situ &amp; satellite measurements collected via a variety of sources</a:t>
            </a:r>
          </a:p>
          <a:p>
            <a:pPr marL="0" indent="0">
              <a:buNone/>
            </a:pPr>
            <a:endParaRPr lang="en-US" sz="2133" dirty="0"/>
          </a:p>
          <a:p>
            <a:r>
              <a:rPr lang="en-US" dirty="0"/>
              <a:t>Ground-Based Measurements: Lidar &amp; Sonde Data </a:t>
            </a:r>
          </a:p>
          <a:p>
            <a:pPr lvl="1"/>
            <a:r>
              <a:rPr lang="en-US" dirty="0"/>
              <a:t>Actively participating NDACC, SHADOZ, and WOUDC stations</a:t>
            </a:r>
          </a:p>
          <a:p>
            <a:pPr marL="0" indent="0">
              <a:buNone/>
            </a:pPr>
            <a:endParaRPr lang="en-US" sz="2133" dirty="0"/>
          </a:p>
          <a:p>
            <a:r>
              <a:rPr lang="en-US" dirty="0"/>
              <a:t>Satellite-Based Measurements</a:t>
            </a:r>
          </a:p>
          <a:p>
            <a:pPr lvl="1"/>
            <a:r>
              <a:rPr lang="en-US" dirty="0"/>
              <a:t>Aura Microwave Limb Sounder (MLS)</a:t>
            </a:r>
          </a:p>
          <a:p>
            <a:pPr lvl="1"/>
            <a:r>
              <a:rPr lang="en-US" dirty="0"/>
              <a:t>Atmospheric Chemistry Experiment Fourier Transform Spectrometer (ACE‐FTS) </a:t>
            </a:r>
          </a:p>
          <a:p>
            <a:pPr lvl="1"/>
            <a:r>
              <a:rPr lang="en-US" dirty="0"/>
              <a:t>Ozone Mapping and Profiler Suite (OMPS) Limb Profiler (LP)</a:t>
            </a:r>
          </a:p>
        </p:txBody>
      </p:sp>
      <p:sp>
        <p:nvSpPr>
          <p:cNvPr id="3" name="Title 2">
            <a:extLst>
              <a:ext uri="{FF2B5EF4-FFF2-40B4-BE49-F238E27FC236}">
                <a16:creationId xmlns:a16="http://schemas.microsoft.com/office/drawing/2014/main" id="{8208CF0B-8A95-8071-578F-94B058A7EAAD}"/>
              </a:ext>
            </a:extLst>
          </p:cNvPr>
          <p:cNvSpPr>
            <a:spLocks noGrp="1"/>
          </p:cNvSpPr>
          <p:nvPr>
            <p:ph type="title"/>
          </p:nvPr>
        </p:nvSpPr>
        <p:spPr/>
        <p:txBody>
          <a:bodyPr/>
          <a:lstStyle/>
          <a:p>
            <a:r>
              <a:rPr lang="en-US" dirty="0"/>
              <a:t>Validation Efforts</a:t>
            </a:r>
          </a:p>
        </p:txBody>
      </p:sp>
      <p:sp>
        <p:nvSpPr>
          <p:cNvPr id="4" name="Date Placeholder 3">
            <a:extLst>
              <a:ext uri="{FF2B5EF4-FFF2-40B4-BE49-F238E27FC236}">
                <a16:creationId xmlns:a16="http://schemas.microsoft.com/office/drawing/2014/main" id="{75502132-E773-8932-A5A2-D63F75A352B9}"/>
              </a:ext>
            </a:extLst>
          </p:cNvPr>
          <p:cNvSpPr>
            <a:spLocks noGrp="1"/>
          </p:cNvSpPr>
          <p:nvPr>
            <p:ph type="dt" sz="half" idx="2"/>
          </p:nvPr>
        </p:nvSpPr>
        <p:spPr/>
        <p:txBody>
          <a:bodyPr/>
          <a:lstStyle/>
          <a:p>
            <a:r>
              <a:rPr lang="en-US" dirty="0"/>
              <a:t>October 22, 2024</a:t>
            </a:r>
          </a:p>
        </p:txBody>
      </p:sp>
    </p:spTree>
    <p:extLst>
      <p:ext uri="{BB962C8B-B14F-4D97-AF65-F5344CB8AC3E}">
        <p14:creationId xmlns:p14="http://schemas.microsoft.com/office/powerpoint/2010/main" val="4143085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500"/>
                                        <p:tgtEl>
                                          <p:spTgt spid="2">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3" end="3"/>
                                            </p:txEl>
                                          </p:spTgt>
                                        </p:tgtEl>
                                        <p:attrNameLst>
                                          <p:attrName>style.visibility</p:attrName>
                                        </p:attrNameLst>
                                      </p:cBhvr>
                                      <p:to>
                                        <p:strVal val="visible"/>
                                      </p:to>
                                    </p:set>
                                    <p:animEffect transition="in" filter="fade">
                                      <p:cBhvr>
                                        <p:cTn id="10" dur="500"/>
                                        <p:tgtEl>
                                          <p:spTgt spid="2">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animEffect transition="in" filter="fade">
                                      <p:cBhvr>
                                        <p:cTn id="15" dur="500"/>
                                        <p:tgtEl>
                                          <p:spTgt spid="2">
                                            <p:txEl>
                                              <p:pRg st="5" end="5"/>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2">
                                            <p:txEl>
                                              <p:pRg st="6" end="6"/>
                                            </p:txEl>
                                          </p:spTgt>
                                        </p:tgtEl>
                                        <p:attrNameLst>
                                          <p:attrName>style.visibility</p:attrName>
                                        </p:attrNameLst>
                                      </p:cBhvr>
                                      <p:to>
                                        <p:strVal val="visible"/>
                                      </p:to>
                                    </p:set>
                                    <p:animEffect transition="in" filter="fade">
                                      <p:cBhvr>
                                        <p:cTn id="18" dur="500"/>
                                        <p:tgtEl>
                                          <p:spTgt spid="2">
                                            <p:txEl>
                                              <p:pRg st="6" end="6"/>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2">
                                            <p:txEl>
                                              <p:pRg st="7" end="7"/>
                                            </p:txEl>
                                          </p:spTgt>
                                        </p:tgtEl>
                                        <p:attrNameLst>
                                          <p:attrName>style.visibility</p:attrName>
                                        </p:attrNameLst>
                                      </p:cBhvr>
                                      <p:to>
                                        <p:strVal val="visible"/>
                                      </p:to>
                                    </p:set>
                                    <p:animEffect transition="in" filter="fade">
                                      <p:cBhvr>
                                        <p:cTn id="21" dur="500"/>
                                        <p:tgtEl>
                                          <p:spTgt spid="2">
                                            <p:txEl>
                                              <p:pRg st="7" end="7"/>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2">
                                            <p:txEl>
                                              <p:pRg st="8" end="8"/>
                                            </p:txEl>
                                          </p:spTgt>
                                        </p:tgtEl>
                                        <p:attrNameLst>
                                          <p:attrName>style.visibility</p:attrName>
                                        </p:attrNameLst>
                                      </p:cBhvr>
                                      <p:to>
                                        <p:strVal val="visible"/>
                                      </p:to>
                                    </p:set>
                                    <p:animEffect transition="in" filter="fade">
                                      <p:cBhvr>
                                        <p:cTn id="24"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E85F305-FFB5-39B6-2495-91B01BD8D8DF}"/>
              </a:ext>
            </a:extLst>
          </p:cNvPr>
          <p:cNvSpPr>
            <a:spLocks noGrp="1"/>
          </p:cNvSpPr>
          <p:nvPr>
            <p:ph idx="1"/>
          </p:nvPr>
        </p:nvSpPr>
        <p:spPr/>
        <p:txBody>
          <a:bodyPr/>
          <a:lstStyle/>
          <a:p>
            <a:r>
              <a:rPr lang="en-US" dirty="0"/>
              <a:t>Interested in participating in validation efforts but don’t have the time to dive into the website to plan for coincident events?</a:t>
            </a:r>
          </a:p>
          <a:p>
            <a:pPr lvl="1"/>
            <a:r>
              <a:rPr lang="en-US" dirty="0"/>
              <a:t>The Validation Team can bring weekly updates directly to YOU</a:t>
            </a:r>
          </a:p>
          <a:p>
            <a:pPr marL="457177" lvl="1" indent="0">
              <a:buNone/>
            </a:pPr>
            <a:endParaRPr lang="en-US" sz="2133" dirty="0"/>
          </a:p>
          <a:p>
            <a:r>
              <a:rPr lang="en-US" dirty="0"/>
              <a:t>Each participating station or PI will receive weekly emails.     Emails Include:</a:t>
            </a:r>
          </a:p>
          <a:p>
            <a:pPr lvl="1"/>
            <a:r>
              <a:rPr lang="en-US" dirty="0"/>
              <a:t>Coincident measurements approximately 3 weeks out</a:t>
            </a:r>
          </a:p>
          <a:p>
            <a:pPr lvl="2"/>
            <a:r>
              <a:rPr lang="en-US" dirty="0"/>
              <a:t>Ensure the accuracy of the SAGE III/ISS event predictions &amp; allows stations to have advance planning for possible coincident measurements. </a:t>
            </a:r>
          </a:p>
          <a:p>
            <a:pPr lvl="1"/>
            <a:r>
              <a:rPr lang="en-US" dirty="0"/>
              <a:t>Upcoming activities that may affect predictions &amp; science data collection</a:t>
            </a:r>
          </a:p>
          <a:p>
            <a:pPr lvl="1"/>
            <a:endParaRPr lang="en-US" sz="2133" dirty="0"/>
          </a:p>
          <a:p>
            <a:r>
              <a:rPr lang="en-US" dirty="0"/>
              <a:t>The SAGE III/ISS Team is always looking to add to new participants</a:t>
            </a:r>
          </a:p>
        </p:txBody>
      </p:sp>
      <p:sp>
        <p:nvSpPr>
          <p:cNvPr id="4" name="Date Placeholder 3">
            <a:extLst>
              <a:ext uri="{FF2B5EF4-FFF2-40B4-BE49-F238E27FC236}">
                <a16:creationId xmlns:a16="http://schemas.microsoft.com/office/drawing/2014/main" id="{CF27EF45-877F-3790-6C28-B00DD4D947FA}"/>
              </a:ext>
            </a:extLst>
          </p:cNvPr>
          <p:cNvSpPr>
            <a:spLocks noGrp="1"/>
          </p:cNvSpPr>
          <p:nvPr>
            <p:ph type="dt" sz="half" idx="2"/>
          </p:nvPr>
        </p:nvSpPr>
        <p:spPr/>
        <p:txBody>
          <a:bodyPr/>
          <a:lstStyle/>
          <a:p>
            <a:r>
              <a:rPr lang="en-US" dirty="0"/>
              <a:t>August 13, 2025</a:t>
            </a:r>
          </a:p>
        </p:txBody>
      </p:sp>
      <p:sp>
        <p:nvSpPr>
          <p:cNvPr id="5" name="Title 2">
            <a:extLst>
              <a:ext uri="{FF2B5EF4-FFF2-40B4-BE49-F238E27FC236}">
                <a16:creationId xmlns:a16="http://schemas.microsoft.com/office/drawing/2014/main" id="{E05EFD16-7145-A25C-423D-179064F3F6C0}"/>
              </a:ext>
            </a:extLst>
          </p:cNvPr>
          <p:cNvSpPr>
            <a:spLocks noGrp="1"/>
          </p:cNvSpPr>
          <p:nvPr>
            <p:ph type="title"/>
          </p:nvPr>
        </p:nvSpPr>
        <p:spPr>
          <a:xfrm>
            <a:off x="1254540" y="196749"/>
            <a:ext cx="9682921" cy="646331"/>
          </a:xfrm>
        </p:spPr>
        <p:txBody>
          <a:bodyPr/>
          <a:lstStyle/>
          <a:p>
            <a:r>
              <a:rPr lang="en-US" dirty="0"/>
              <a:t>Interested in Participating in Validation Efforts?</a:t>
            </a:r>
          </a:p>
        </p:txBody>
      </p:sp>
    </p:spTree>
    <p:extLst>
      <p:ext uri="{BB962C8B-B14F-4D97-AF65-F5344CB8AC3E}">
        <p14:creationId xmlns:p14="http://schemas.microsoft.com/office/powerpoint/2010/main" val="3062062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3" end="3"/>
                                            </p:txEl>
                                          </p:spTgt>
                                        </p:tgtEl>
                                        <p:attrNameLst>
                                          <p:attrName>style.visibility</p:attrName>
                                        </p:attrNameLst>
                                      </p:cBhvr>
                                      <p:to>
                                        <p:strVal val="visible"/>
                                      </p:to>
                                    </p:set>
                                    <p:animEffect transition="in" filter="fade">
                                      <p:cBhvr>
                                        <p:cTn id="12" dur="500"/>
                                        <p:tgtEl>
                                          <p:spTgt spid="2">
                                            <p:txEl>
                                              <p:pRg st="3" end="3"/>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animEffect transition="in" filter="fade">
                                      <p:cBhvr>
                                        <p:cTn id="15" dur="500"/>
                                        <p:tgtEl>
                                          <p:spTgt spid="2">
                                            <p:txEl>
                                              <p:pRg st="4" end="4"/>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2">
                                            <p:txEl>
                                              <p:pRg st="5" end="5"/>
                                            </p:txEl>
                                          </p:spTgt>
                                        </p:tgtEl>
                                        <p:attrNameLst>
                                          <p:attrName>style.visibility</p:attrName>
                                        </p:attrNameLst>
                                      </p:cBhvr>
                                      <p:to>
                                        <p:strVal val="visible"/>
                                      </p:to>
                                    </p:set>
                                    <p:animEffect transition="in" filter="fade">
                                      <p:cBhvr>
                                        <p:cTn id="18" dur="500"/>
                                        <p:tgtEl>
                                          <p:spTgt spid="2">
                                            <p:txEl>
                                              <p:pRg st="5" end="5"/>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2">
                                            <p:txEl>
                                              <p:pRg st="6" end="6"/>
                                            </p:txEl>
                                          </p:spTgt>
                                        </p:tgtEl>
                                        <p:attrNameLst>
                                          <p:attrName>style.visibility</p:attrName>
                                        </p:attrNameLst>
                                      </p:cBhvr>
                                      <p:to>
                                        <p:strVal val="visible"/>
                                      </p:to>
                                    </p:set>
                                    <p:animEffect transition="in" filter="fade">
                                      <p:cBhvr>
                                        <p:cTn id="21" dur="500"/>
                                        <p:tgtEl>
                                          <p:spTgt spid="2">
                                            <p:txEl>
                                              <p:pRg st="6" end="6"/>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
                                            <p:txEl>
                                              <p:pRg st="8" end="8"/>
                                            </p:txEl>
                                          </p:spTgt>
                                        </p:tgtEl>
                                        <p:attrNameLst>
                                          <p:attrName>style.visibility</p:attrName>
                                        </p:attrNameLst>
                                      </p:cBhvr>
                                      <p:to>
                                        <p:strVal val="visible"/>
                                      </p:to>
                                    </p:set>
                                    <p:animEffect transition="in" filter="fade">
                                      <p:cBhvr>
                                        <p:cTn id="26"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6C72ECB-5E22-1D72-33FC-D57C8AEA12F0}"/>
              </a:ext>
            </a:extLst>
          </p:cNvPr>
          <p:cNvSpPr>
            <a:spLocks noGrp="1"/>
          </p:cNvSpPr>
          <p:nvPr>
            <p:ph idx="1"/>
          </p:nvPr>
        </p:nvSpPr>
        <p:spPr/>
        <p:txBody>
          <a:bodyPr/>
          <a:lstStyle/>
          <a:p>
            <a:r>
              <a:rPr lang="en-US" dirty="0"/>
              <a:t>If you’re interested in receiving weekly emails and/or long-term predictions or have any questions comments, concern, feedback, etc., contact the SAGE III Validation Team at:</a:t>
            </a:r>
          </a:p>
          <a:p>
            <a:pPr lvl="1"/>
            <a:r>
              <a:rPr lang="en-US" b="0" i="0" dirty="0">
                <a:effectLst/>
                <a:latin typeface="Segoe UI WPC Regular"/>
                <a:hlinkClick r:id="rId2"/>
              </a:rPr>
              <a:t>larc-dl-sage-predictions@mail.nasa.gov</a:t>
            </a:r>
            <a:endParaRPr lang="en-US" dirty="0">
              <a:latin typeface="Segoe UI WPC Regular"/>
            </a:endParaRPr>
          </a:p>
          <a:p>
            <a:pPr marL="457177" lvl="1" indent="0">
              <a:buNone/>
            </a:pPr>
            <a:endParaRPr lang="en-US" dirty="0"/>
          </a:p>
          <a:p>
            <a:r>
              <a:rPr lang="en-US" dirty="0"/>
              <a:t>Please include the following for predictions:</a:t>
            </a:r>
          </a:p>
          <a:p>
            <a:pPr lvl="1"/>
            <a:r>
              <a:rPr lang="en-US" dirty="0"/>
              <a:t>Station Name and Location (Lat. &amp; Lon.)</a:t>
            </a:r>
          </a:p>
          <a:p>
            <a:pPr lvl="1"/>
            <a:r>
              <a:rPr lang="en-US" dirty="0"/>
              <a:t>Email addresses of everyone to receive the predictions</a:t>
            </a:r>
          </a:p>
          <a:p>
            <a:pPr lvl="1"/>
            <a:r>
              <a:rPr lang="en-US" dirty="0"/>
              <a:t>Duration of predictions you’d like to receive</a:t>
            </a:r>
          </a:p>
          <a:p>
            <a:pPr lvl="2"/>
            <a:r>
              <a:rPr lang="en-US" dirty="0" err="1"/>
              <a:t>i.e</a:t>
            </a:r>
            <a:r>
              <a:rPr lang="en-US" dirty="0"/>
              <a:t>: Short Term (3 Weeks) or Long Term (6 Months)</a:t>
            </a:r>
          </a:p>
          <a:p>
            <a:pPr lvl="1"/>
            <a:endParaRPr lang="en-US" dirty="0"/>
          </a:p>
          <a:p>
            <a:pPr marL="457177" lvl="1" indent="0">
              <a:buNone/>
            </a:pPr>
            <a:endParaRPr lang="en-US" dirty="0"/>
          </a:p>
        </p:txBody>
      </p:sp>
      <p:sp>
        <p:nvSpPr>
          <p:cNvPr id="3" name="Title 2">
            <a:extLst>
              <a:ext uri="{FF2B5EF4-FFF2-40B4-BE49-F238E27FC236}">
                <a16:creationId xmlns:a16="http://schemas.microsoft.com/office/drawing/2014/main" id="{11476FAC-2656-2500-0525-C1B8941A6ED3}"/>
              </a:ext>
            </a:extLst>
          </p:cNvPr>
          <p:cNvSpPr>
            <a:spLocks noGrp="1"/>
          </p:cNvSpPr>
          <p:nvPr>
            <p:ph type="title"/>
          </p:nvPr>
        </p:nvSpPr>
        <p:spPr/>
        <p:txBody>
          <a:bodyPr/>
          <a:lstStyle/>
          <a:p>
            <a:r>
              <a:rPr lang="en-US" dirty="0"/>
              <a:t>Contact Information</a:t>
            </a:r>
          </a:p>
        </p:txBody>
      </p:sp>
      <p:sp>
        <p:nvSpPr>
          <p:cNvPr id="4" name="Date Placeholder 3">
            <a:extLst>
              <a:ext uri="{FF2B5EF4-FFF2-40B4-BE49-F238E27FC236}">
                <a16:creationId xmlns:a16="http://schemas.microsoft.com/office/drawing/2014/main" id="{CD0913C0-CDBF-623F-29DD-226588A13D57}"/>
              </a:ext>
            </a:extLst>
          </p:cNvPr>
          <p:cNvSpPr>
            <a:spLocks noGrp="1"/>
          </p:cNvSpPr>
          <p:nvPr>
            <p:ph type="dt" sz="half" idx="2"/>
          </p:nvPr>
        </p:nvSpPr>
        <p:spPr/>
        <p:txBody>
          <a:bodyPr/>
          <a:lstStyle/>
          <a:p>
            <a:r>
              <a:rPr lang="en-US" dirty="0"/>
              <a:t>August 13, 2025</a:t>
            </a:r>
          </a:p>
        </p:txBody>
      </p:sp>
    </p:spTree>
    <p:extLst>
      <p:ext uri="{BB962C8B-B14F-4D97-AF65-F5344CB8AC3E}">
        <p14:creationId xmlns:p14="http://schemas.microsoft.com/office/powerpoint/2010/main" val="2360370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D880641-0943-7B3B-7F1F-7DEA84C5B91A}"/>
              </a:ext>
            </a:extLst>
          </p:cNvPr>
          <p:cNvSpPr>
            <a:spLocks noGrp="1"/>
          </p:cNvSpPr>
          <p:nvPr>
            <p:ph idx="1"/>
          </p:nvPr>
        </p:nvSpPr>
        <p:spPr/>
        <p:txBody>
          <a:bodyPr/>
          <a:lstStyle/>
          <a:p>
            <a:r>
              <a:rPr lang="en-US" dirty="0"/>
              <a:t>Species of Interest: Ozone, Water Vapor </a:t>
            </a:r>
          </a:p>
          <a:p>
            <a:pPr lvl="1"/>
            <a:r>
              <a:rPr lang="en-US" dirty="0"/>
              <a:t>Plan to include Nitrogen Dioxide &amp; Aerosol</a:t>
            </a:r>
          </a:p>
          <a:p>
            <a:r>
              <a:rPr lang="en-US" dirty="0"/>
              <a:t>Coincidence Criteria:</a:t>
            </a:r>
          </a:p>
          <a:p>
            <a:pPr lvl="1"/>
            <a:r>
              <a:rPr lang="en-US" dirty="0"/>
              <a:t>± 24 Hours</a:t>
            </a:r>
          </a:p>
          <a:p>
            <a:pPr lvl="1"/>
            <a:r>
              <a:rPr lang="en-US" dirty="0"/>
              <a:t>± 5 Deg Latitude</a:t>
            </a:r>
          </a:p>
          <a:p>
            <a:pPr lvl="1"/>
            <a:r>
              <a:rPr lang="en-US" dirty="0"/>
              <a:t>± 10 Deg Longitude</a:t>
            </a:r>
          </a:p>
          <a:p>
            <a:r>
              <a:rPr lang="en-US" dirty="0"/>
              <a:t>SAGE III/ISS Event Types:</a:t>
            </a:r>
          </a:p>
          <a:p>
            <a:pPr lvl="1"/>
            <a:r>
              <a:rPr lang="en-US" dirty="0"/>
              <a:t>Solar Occultation</a:t>
            </a:r>
          </a:p>
          <a:p>
            <a:pPr lvl="1"/>
            <a:r>
              <a:rPr lang="en-US"/>
              <a:t>Lunar Occultation</a:t>
            </a:r>
            <a:endParaRPr lang="en-US" dirty="0"/>
          </a:p>
        </p:txBody>
      </p:sp>
      <p:sp>
        <p:nvSpPr>
          <p:cNvPr id="3" name="Title 2">
            <a:extLst>
              <a:ext uri="{FF2B5EF4-FFF2-40B4-BE49-F238E27FC236}">
                <a16:creationId xmlns:a16="http://schemas.microsoft.com/office/drawing/2014/main" id="{244D0A63-1FD8-9060-F19E-783868BECBE1}"/>
              </a:ext>
            </a:extLst>
          </p:cNvPr>
          <p:cNvSpPr>
            <a:spLocks noGrp="1"/>
          </p:cNvSpPr>
          <p:nvPr>
            <p:ph type="title"/>
          </p:nvPr>
        </p:nvSpPr>
        <p:spPr/>
        <p:txBody>
          <a:bodyPr/>
          <a:lstStyle/>
          <a:p>
            <a:r>
              <a:rPr lang="en-US" dirty="0"/>
              <a:t>Validation Criteria</a:t>
            </a:r>
          </a:p>
        </p:txBody>
      </p:sp>
      <p:sp>
        <p:nvSpPr>
          <p:cNvPr id="4" name="Date Placeholder 3">
            <a:extLst>
              <a:ext uri="{FF2B5EF4-FFF2-40B4-BE49-F238E27FC236}">
                <a16:creationId xmlns:a16="http://schemas.microsoft.com/office/drawing/2014/main" id="{02C939B8-BD41-22AD-3E63-2CC2060FE2C4}"/>
              </a:ext>
            </a:extLst>
          </p:cNvPr>
          <p:cNvSpPr>
            <a:spLocks noGrp="1"/>
          </p:cNvSpPr>
          <p:nvPr>
            <p:ph type="dt" sz="half" idx="2"/>
          </p:nvPr>
        </p:nvSpPr>
        <p:spPr/>
        <p:txBody>
          <a:bodyPr/>
          <a:lstStyle/>
          <a:p>
            <a:r>
              <a:rPr lang="en-US" dirty="0"/>
              <a:t>August 13, 2025</a:t>
            </a:r>
          </a:p>
        </p:txBody>
      </p:sp>
      <p:grpSp>
        <p:nvGrpSpPr>
          <p:cNvPr id="10" name="Group 9">
            <a:extLst>
              <a:ext uri="{FF2B5EF4-FFF2-40B4-BE49-F238E27FC236}">
                <a16:creationId xmlns:a16="http://schemas.microsoft.com/office/drawing/2014/main" id="{B10ABC43-D1E7-E3E5-B7B3-C024E583BE37}"/>
              </a:ext>
            </a:extLst>
          </p:cNvPr>
          <p:cNvGrpSpPr/>
          <p:nvPr/>
        </p:nvGrpSpPr>
        <p:grpSpPr>
          <a:xfrm>
            <a:off x="4972409" y="2237065"/>
            <a:ext cx="7076924" cy="4193968"/>
            <a:chOff x="3709428" y="1677799"/>
            <a:chExt cx="5307693" cy="3145476"/>
          </a:xfrm>
        </p:grpSpPr>
        <p:pic>
          <p:nvPicPr>
            <p:cNvPr id="6" name="Picture 5" descr="Map">
              <a:extLst>
                <a:ext uri="{FF2B5EF4-FFF2-40B4-BE49-F238E27FC236}">
                  <a16:creationId xmlns:a16="http://schemas.microsoft.com/office/drawing/2014/main" id="{9C8BF148-DE78-62B9-C5FA-9ECE36EA5BD4}"/>
                </a:ext>
              </a:extLst>
            </p:cNvPr>
            <p:cNvPicPr>
              <a:picLocks noChangeAspect="1"/>
            </p:cNvPicPr>
            <p:nvPr/>
          </p:nvPicPr>
          <p:blipFill rotWithShape="1">
            <a:blip r:embed="rId2">
              <a:extLst>
                <a:ext uri="{28A0092B-C50C-407E-A947-70E740481C1C}">
                  <a14:useLocalDpi xmlns:a14="http://schemas.microsoft.com/office/drawing/2010/main" val="0"/>
                </a:ext>
              </a:extLst>
            </a:blip>
            <a:srcRect l="7222" r="7089"/>
            <a:stretch/>
          </p:blipFill>
          <p:spPr>
            <a:xfrm>
              <a:off x="3709428" y="1677799"/>
              <a:ext cx="5307693" cy="3145476"/>
            </a:xfrm>
            <a:prstGeom prst="rect">
              <a:avLst/>
            </a:prstGeom>
          </p:spPr>
        </p:pic>
        <p:pic>
          <p:nvPicPr>
            <p:cNvPr id="8" name="Graphic 7">
              <a:extLst>
                <a:ext uri="{FF2B5EF4-FFF2-40B4-BE49-F238E27FC236}">
                  <a16:creationId xmlns:a16="http://schemas.microsoft.com/office/drawing/2014/main" id="{7AA92C84-4DF1-627A-E043-F9EDF5DEAF5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180523" y="3135611"/>
              <a:ext cx="273766" cy="228968"/>
            </a:xfrm>
            <a:prstGeom prst="rect">
              <a:avLst/>
            </a:prstGeom>
          </p:spPr>
        </p:pic>
        <p:sp>
          <p:nvSpPr>
            <p:cNvPr id="5" name="TextBox 4">
              <a:extLst>
                <a:ext uri="{FF2B5EF4-FFF2-40B4-BE49-F238E27FC236}">
                  <a16:creationId xmlns:a16="http://schemas.microsoft.com/office/drawing/2014/main" id="{06AF66E4-B59A-E9F6-FC71-0D5857E63B1C}"/>
                </a:ext>
              </a:extLst>
            </p:cNvPr>
            <p:cNvSpPr txBox="1"/>
            <p:nvPr/>
          </p:nvSpPr>
          <p:spPr>
            <a:xfrm>
              <a:off x="6867528" y="2932126"/>
              <a:ext cx="1402712" cy="623248"/>
            </a:xfrm>
            <a:prstGeom prst="rect">
              <a:avLst/>
            </a:prstGeom>
            <a:noFill/>
          </p:spPr>
          <p:txBody>
            <a:bodyPr wrap="square" rtlCol="0">
              <a:spAutoFit/>
            </a:bodyPr>
            <a:lstStyle/>
            <a:p>
              <a:pPr algn="ctr"/>
              <a:r>
                <a:rPr lang="en-US" sz="1600" dirty="0"/>
                <a:t>Langley Research Center</a:t>
              </a:r>
            </a:p>
            <a:p>
              <a:pPr algn="ctr"/>
              <a:r>
                <a:rPr lang="en-US" sz="1600" dirty="0"/>
                <a:t>(37.09N, 76.38W)</a:t>
              </a:r>
            </a:p>
          </p:txBody>
        </p:sp>
        <p:sp>
          <p:nvSpPr>
            <p:cNvPr id="7" name="Arrow: Down 6">
              <a:extLst>
                <a:ext uri="{FF2B5EF4-FFF2-40B4-BE49-F238E27FC236}">
                  <a16:creationId xmlns:a16="http://schemas.microsoft.com/office/drawing/2014/main" id="{443A3814-C555-CE77-6991-D2AA78F18944}"/>
                </a:ext>
              </a:extLst>
            </p:cNvPr>
            <p:cNvSpPr/>
            <p:nvPr/>
          </p:nvSpPr>
          <p:spPr>
            <a:xfrm rot="5400000">
              <a:off x="6653997" y="3017822"/>
              <a:ext cx="70981" cy="479919"/>
            </a:xfrm>
            <a:prstGeom prst="downArrow">
              <a:avLst/>
            </a:prstGeom>
            <a:solidFill>
              <a:schemeClr val="tx1">
                <a:lumMod val="95000"/>
                <a:lumOff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2445746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488028" y="115348"/>
            <a:ext cx="5215944" cy="2467531"/>
          </a:xfrm>
        </p:spPr>
        <p:txBody>
          <a:bodyPr>
            <a:normAutofit fontScale="90000"/>
          </a:bodyPr>
          <a:lstStyle/>
          <a:p>
            <a:r>
              <a:rPr lang="en-US" sz="4800" b="1">
                <a:ln w="19050">
                  <a:solidFill>
                    <a:schemeClr val="tx1"/>
                  </a:solidFill>
                </a:ln>
                <a:solidFill>
                  <a:schemeClr val="bg1"/>
                </a:solidFill>
                <a:latin typeface="+mn-lt"/>
              </a:rPr>
              <a:t>Stratospheric Aerosol and Gas Experiment III/ISS – Mission Status</a:t>
            </a:r>
          </a:p>
        </p:txBody>
      </p:sp>
      <p:sp>
        <p:nvSpPr>
          <p:cNvPr id="3" name="Subtitle 2"/>
          <p:cNvSpPr>
            <a:spLocks noGrp="1"/>
          </p:cNvSpPr>
          <p:nvPr>
            <p:ph type="subTitle" idx="1"/>
          </p:nvPr>
        </p:nvSpPr>
        <p:spPr>
          <a:xfrm>
            <a:off x="7858125" y="4133850"/>
            <a:ext cx="4210050" cy="2608802"/>
          </a:xfrm>
          <a:gradFill>
            <a:gsLst>
              <a:gs pos="0">
                <a:schemeClr val="tx1">
                  <a:alpha val="44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oAutofit/>
          </a:bodyPr>
          <a:lstStyle/>
          <a:p>
            <a:r>
              <a:rPr lang="en-US" sz="2800" b="1">
                <a:solidFill>
                  <a:schemeClr val="bg1"/>
                </a:solidFill>
              </a:rPr>
              <a:t>David Flittner, </a:t>
            </a:r>
          </a:p>
          <a:p>
            <a:r>
              <a:rPr lang="en-US" sz="2800" b="1">
                <a:solidFill>
                  <a:schemeClr val="bg1"/>
                </a:solidFill>
              </a:rPr>
              <a:t>SAGE III/ISS Mission Team </a:t>
            </a:r>
          </a:p>
          <a:p>
            <a:r>
              <a:rPr lang="en-US" sz="2800" b="1">
                <a:solidFill>
                  <a:schemeClr val="bg1"/>
                </a:solidFill>
              </a:rPr>
              <a:t>&amp; SAGE III/ISS</a:t>
            </a:r>
          </a:p>
          <a:p>
            <a:r>
              <a:rPr lang="en-US" sz="2800" b="1">
                <a:solidFill>
                  <a:schemeClr val="bg1"/>
                </a:solidFill>
              </a:rPr>
              <a:t>13-14 August 2025</a:t>
            </a:r>
          </a:p>
          <a:p>
            <a:r>
              <a:rPr lang="en-US" sz="2800" b="1">
                <a:solidFill>
                  <a:schemeClr val="bg1"/>
                </a:solidFill>
                <a:hlinkClick r:id="rId4">
                  <a:extLst>
                    <a:ext uri="{A12FA001-AC4F-418D-AE19-62706E023703}">
                      <ahyp:hlinkClr xmlns:ahyp="http://schemas.microsoft.com/office/drawing/2018/hyperlinkcolor" val="tx"/>
                    </a:ext>
                  </a:extLst>
                </a:hlinkClick>
              </a:rPr>
              <a:t>sage.larc.nasa.gov</a:t>
            </a:r>
            <a:endParaRPr lang="en-US" sz="2800" b="1">
              <a:solidFill>
                <a:schemeClr val="bg1"/>
              </a:solidFill>
            </a:endParaRPr>
          </a:p>
        </p:txBody>
      </p:sp>
      <p:sp>
        <p:nvSpPr>
          <p:cNvPr id="5" name="Oval 4">
            <a:extLst>
              <a:ext uri="{FF2B5EF4-FFF2-40B4-BE49-F238E27FC236}">
                <a16:creationId xmlns:a16="http://schemas.microsoft.com/office/drawing/2014/main" id="{1C28ABFE-6CB9-448A-B92D-3D4057A78014}"/>
              </a:ext>
            </a:extLst>
          </p:cNvPr>
          <p:cNvSpPr/>
          <p:nvPr/>
        </p:nvSpPr>
        <p:spPr>
          <a:xfrm>
            <a:off x="3939597" y="3268867"/>
            <a:ext cx="832428" cy="499604"/>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5" descr="A picture containing satellite&#10;&#10;Description automatically generated">
            <a:extLst>
              <a:ext uri="{FF2B5EF4-FFF2-40B4-BE49-F238E27FC236}">
                <a16:creationId xmlns:a16="http://schemas.microsoft.com/office/drawing/2014/main" id="{FA6C1D0E-EC7D-3C8F-51A6-4BB1B8B34A84}"/>
              </a:ext>
            </a:extLst>
          </p:cNvPr>
          <p:cNvPicPr>
            <a:picLocks noChangeAspect="1"/>
          </p:cNvPicPr>
          <p:nvPr/>
        </p:nvPicPr>
        <p:blipFill rotWithShape="1">
          <a:blip r:embed="rId5">
            <a:extLst>
              <a:ext uri="{28A0092B-C50C-407E-A947-70E740481C1C}">
                <a14:useLocalDpi xmlns:a14="http://schemas.microsoft.com/office/drawing/2010/main" val="0"/>
              </a:ext>
            </a:extLst>
          </a:blip>
          <a:srcRect l="25548" t="55245" r="71309" b="37703"/>
          <a:stretch/>
        </p:blipFill>
        <p:spPr>
          <a:xfrm>
            <a:off x="356683" y="2977606"/>
            <a:ext cx="2398928" cy="3589133"/>
          </a:xfrm>
          <a:prstGeom prst="rect">
            <a:avLst/>
          </a:prstGeom>
        </p:spPr>
      </p:pic>
      <p:cxnSp>
        <p:nvCxnSpPr>
          <p:cNvPr id="10" name="Straight Arrow Connector 9">
            <a:extLst>
              <a:ext uri="{FF2B5EF4-FFF2-40B4-BE49-F238E27FC236}">
                <a16:creationId xmlns:a16="http://schemas.microsoft.com/office/drawing/2014/main" id="{3907CAB7-D940-4127-8D2B-AE3E07D3D3F4}"/>
              </a:ext>
            </a:extLst>
          </p:cNvPr>
          <p:cNvCxnSpPr>
            <a:cxnSpLocks/>
            <a:endCxn id="5" idx="3"/>
          </p:cNvCxnSpPr>
          <p:nvPr/>
        </p:nvCxnSpPr>
        <p:spPr>
          <a:xfrm flipV="1">
            <a:off x="2382260" y="3695306"/>
            <a:ext cx="1679243" cy="2076844"/>
          </a:xfrm>
          <a:prstGeom prst="straightConnector1">
            <a:avLst/>
          </a:prstGeom>
          <a:ln w="28575">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356683" y="6566739"/>
            <a:ext cx="47148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bg1"/>
                </a:solidFill>
                <a:effectLst/>
                <a:uLnTx/>
                <a:uFillTx/>
                <a:latin typeface="Calibri" panose="020F0502020204030204"/>
                <a:ea typeface="+mn-ea"/>
                <a:cs typeface="+mn-cs"/>
              </a:rPr>
              <a:t>Image Credit: </a:t>
            </a:r>
            <a:r>
              <a:rPr lang="en-US" sz="1200">
                <a:hlinkClick r:id="rId6"/>
              </a:rPr>
              <a:t>51752252125_be036501b8_k.jpg (2048×1361) (nasa.gov)</a:t>
            </a:r>
            <a:endParaRPr kumimoji="0" lang="en-US" sz="1200" b="0" i="0" u="none" strike="noStrike" kern="1200" cap="none" spc="0" normalizeH="0" baseline="0" noProof="0">
              <a:ln>
                <a:noFill/>
              </a:ln>
              <a:solidFill>
                <a:schemeClr val="bg1"/>
              </a:solidFill>
              <a:effectLst/>
              <a:uLnTx/>
              <a:uFillTx/>
              <a:latin typeface="Calibri" panose="020F0502020204030204"/>
              <a:ea typeface="+mn-ea"/>
              <a:cs typeface="+mn-cs"/>
            </a:endParaRPr>
          </a:p>
        </p:txBody>
      </p:sp>
      <p:pic>
        <p:nvPicPr>
          <p:cNvPr id="8" name="Picture 7" descr="Shape&#10;&#10;Description automatically generated">
            <a:extLst>
              <a:ext uri="{FF2B5EF4-FFF2-40B4-BE49-F238E27FC236}">
                <a16:creationId xmlns:a16="http://schemas.microsoft.com/office/drawing/2014/main" id="{EE85766C-E768-468B-BF7E-B57ABBCB40E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7695" y="246685"/>
            <a:ext cx="889868" cy="738991"/>
          </a:xfrm>
          <a:prstGeom prst="rect">
            <a:avLst/>
          </a:prstGeom>
        </p:spPr>
      </p:pic>
      <p:pic>
        <p:nvPicPr>
          <p:cNvPr id="11" name="Picture 10" descr="Chart&#10;&#10;AI-generated content may be incorrect.">
            <a:extLst>
              <a:ext uri="{FF2B5EF4-FFF2-40B4-BE49-F238E27FC236}">
                <a16:creationId xmlns:a16="http://schemas.microsoft.com/office/drawing/2014/main" id="{C2873A31-BB0E-5497-BD34-DC2CCCD66C8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90183" y="850392"/>
            <a:ext cx="3747516" cy="1873758"/>
          </a:xfrm>
          <a:prstGeom prst="rect">
            <a:avLst/>
          </a:prstGeom>
        </p:spPr>
      </p:pic>
    </p:spTree>
    <p:extLst>
      <p:ext uri="{BB962C8B-B14F-4D97-AF65-F5344CB8AC3E}">
        <p14:creationId xmlns:p14="http://schemas.microsoft.com/office/powerpoint/2010/main" val="25122602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8FF5954-A058-9A46-2D65-54C35CD1CC17}"/>
              </a:ext>
            </a:extLst>
          </p:cNvPr>
          <p:cNvSpPr>
            <a:spLocks noGrp="1"/>
          </p:cNvSpPr>
          <p:nvPr>
            <p:ph idx="1"/>
          </p:nvPr>
        </p:nvSpPr>
        <p:spPr/>
        <p:txBody>
          <a:bodyPr/>
          <a:lstStyle/>
          <a:p>
            <a:r>
              <a:rPr lang="en-US" dirty="0"/>
              <a:t>SAGE III/ISS has a public facing website that allows users to input coordinates &amp; timeframes to view any SAGE III/ISS events that match the selected criteria.</a:t>
            </a:r>
          </a:p>
          <a:p>
            <a:pPr lvl="1"/>
            <a:r>
              <a:rPr lang="en-US" dirty="0">
                <a:hlinkClick r:id="rId2"/>
              </a:rPr>
              <a:t>https://science-data.larc.nasa.gov/sage-data/validation/</a:t>
            </a:r>
            <a:endParaRPr lang="en-US" dirty="0"/>
          </a:p>
          <a:p>
            <a:pPr marL="914353" lvl="2" indent="0">
              <a:buNone/>
            </a:pPr>
            <a:endParaRPr lang="en-US" sz="2133" dirty="0"/>
          </a:p>
          <a:p>
            <a:r>
              <a:rPr lang="en-US" dirty="0"/>
              <a:t>Prediction Website Curator: SAGE III/ISS Ground Systems </a:t>
            </a:r>
          </a:p>
          <a:p>
            <a:pPr lvl="1"/>
            <a:r>
              <a:rPr lang="en-US" dirty="0"/>
              <a:t>Rick Farmer</a:t>
            </a:r>
          </a:p>
        </p:txBody>
      </p:sp>
      <p:sp>
        <p:nvSpPr>
          <p:cNvPr id="3" name="Title 2">
            <a:extLst>
              <a:ext uri="{FF2B5EF4-FFF2-40B4-BE49-F238E27FC236}">
                <a16:creationId xmlns:a16="http://schemas.microsoft.com/office/drawing/2014/main" id="{24DBC96E-BC16-97BC-EDD0-443899E334D4}"/>
              </a:ext>
            </a:extLst>
          </p:cNvPr>
          <p:cNvSpPr>
            <a:spLocks noGrp="1"/>
          </p:cNvSpPr>
          <p:nvPr>
            <p:ph type="title"/>
          </p:nvPr>
        </p:nvSpPr>
        <p:spPr/>
        <p:txBody>
          <a:bodyPr/>
          <a:lstStyle/>
          <a:p>
            <a:r>
              <a:rPr lang="en-US" dirty="0"/>
              <a:t>SAGE III/ISS Predictions</a:t>
            </a:r>
          </a:p>
        </p:txBody>
      </p:sp>
      <p:sp>
        <p:nvSpPr>
          <p:cNvPr id="4" name="Date Placeholder 3">
            <a:extLst>
              <a:ext uri="{FF2B5EF4-FFF2-40B4-BE49-F238E27FC236}">
                <a16:creationId xmlns:a16="http://schemas.microsoft.com/office/drawing/2014/main" id="{539DDA82-1CE2-5473-6F91-09F4C5641A49}"/>
              </a:ext>
            </a:extLst>
          </p:cNvPr>
          <p:cNvSpPr>
            <a:spLocks noGrp="1"/>
          </p:cNvSpPr>
          <p:nvPr>
            <p:ph type="dt" sz="half" idx="2"/>
          </p:nvPr>
        </p:nvSpPr>
        <p:spPr/>
        <p:txBody>
          <a:bodyPr/>
          <a:lstStyle/>
          <a:p>
            <a:r>
              <a:rPr lang="en-US" dirty="0"/>
              <a:t>August 13, 2025</a:t>
            </a:r>
          </a:p>
        </p:txBody>
      </p:sp>
    </p:spTree>
    <p:extLst>
      <p:ext uri="{BB962C8B-B14F-4D97-AF65-F5344CB8AC3E}">
        <p14:creationId xmlns:p14="http://schemas.microsoft.com/office/powerpoint/2010/main" val="2566481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26FBFA40-70D7-E1A5-E5E2-19137BD288BD}"/>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a:stretch/>
        </p:blipFill>
        <p:spPr>
          <a:xfrm>
            <a:off x="6032203" y="1114544"/>
            <a:ext cx="4471989" cy="5669285"/>
          </a:xfrm>
          <a:prstGeom prst="rect">
            <a:avLst/>
          </a:prstGeom>
        </p:spPr>
      </p:pic>
      <p:sp>
        <p:nvSpPr>
          <p:cNvPr id="2" name="Content Placeholder 1">
            <a:extLst>
              <a:ext uri="{FF2B5EF4-FFF2-40B4-BE49-F238E27FC236}">
                <a16:creationId xmlns:a16="http://schemas.microsoft.com/office/drawing/2014/main" id="{07814FE8-EB4E-B806-8378-BCA413B1151C}"/>
              </a:ext>
            </a:extLst>
          </p:cNvPr>
          <p:cNvSpPr>
            <a:spLocks noGrp="1"/>
          </p:cNvSpPr>
          <p:nvPr>
            <p:ph idx="1"/>
          </p:nvPr>
        </p:nvSpPr>
        <p:spPr>
          <a:xfrm>
            <a:off x="101597" y="1143001"/>
            <a:ext cx="5446647" cy="5349875"/>
          </a:xfrm>
        </p:spPr>
        <p:txBody>
          <a:bodyPr/>
          <a:lstStyle/>
          <a:p>
            <a:pPr marL="609585" indent="-609585">
              <a:buFont typeface="+mj-lt"/>
              <a:buAutoNum type="arabicPeriod"/>
            </a:pPr>
            <a:r>
              <a:rPr lang="en-US" dirty="0"/>
              <a:t>Choose Event Type(s)</a:t>
            </a:r>
          </a:p>
          <a:p>
            <a:pPr marL="1009616" lvl="1" indent="-609585"/>
            <a:r>
              <a:rPr lang="en-US" dirty="0"/>
              <a:t>Sunrise, Sunset, Moonrise, Moonset, and/or Limb-Scatter</a:t>
            </a:r>
            <a:endParaRPr lang="en-US" baseline="30000" dirty="0"/>
          </a:p>
          <a:p>
            <a:pPr marL="1219170" lvl="2" indent="-421207"/>
            <a:r>
              <a:rPr lang="en-US" dirty="0"/>
              <a:t>Note: Limb-scatter events not shown in predictions</a:t>
            </a:r>
          </a:p>
          <a:p>
            <a:pPr marL="609585" indent="-609585">
              <a:buFont typeface="+mj-lt"/>
              <a:buAutoNum type="arabicPeriod"/>
            </a:pPr>
            <a:r>
              <a:rPr lang="en-US" dirty="0"/>
              <a:t>Select a Data Range</a:t>
            </a:r>
          </a:p>
          <a:p>
            <a:pPr marL="1009616" lvl="1" indent="-609585"/>
            <a:r>
              <a:rPr lang="en-US" dirty="0"/>
              <a:t>2025-08-10 to 2025-09-07</a:t>
            </a:r>
          </a:p>
          <a:p>
            <a:pPr marL="609585" indent="-609585">
              <a:buFont typeface="+mj-lt"/>
              <a:buAutoNum type="arabicPeriod"/>
            </a:pPr>
            <a:r>
              <a:rPr lang="en-US" dirty="0"/>
              <a:t>Select an Area</a:t>
            </a:r>
          </a:p>
          <a:p>
            <a:pPr marL="1009616" lvl="1" indent="-609585"/>
            <a:r>
              <a:rPr lang="en-US" dirty="0"/>
              <a:t>Top:  42.09    Bottom:  32.09</a:t>
            </a:r>
            <a:br>
              <a:rPr lang="en-US" dirty="0"/>
            </a:br>
            <a:r>
              <a:rPr lang="en-US" dirty="0"/>
              <a:t>Left: -86.36       Right: -66.68</a:t>
            </a:r>
          </a:p>
          <a:p>
            <a:pPr marL="609585" indent="-609585">
              <a:buFont typeface="+mj-lt"/>
              <a:buAutoNum type="arabicPeriod"/>
            </a:pPr>
            <a:r>
              <a:rPr lang="en-US" dirty="0"/>
              <a:t>Click “Confirm Request”</a:t>
            </a:r>
          </a:p>
          <a:p>
            <a:pPr marL="609585" indent="-609585">
              <a:buFont typeface="+mj-lt"/>
              <a:buAutoNum type="arabicPeriod"/>
            </a:pPr>
            <a:endParaRPr lang="en-US" dirty="0"/>
          </a:p>
        </p:txBody>
      </p:sp>
      <p:sp>
        <p:nvSpPr>
          <p:cNvPr id="3" name="Title 2">
            <a:extLst>
              <a:ext uri="{FF2B5EF4-FFF2-40B4-BE49-F238E27FC236}">
                <a16:creationId xmlns:a16="http://schemas.microsoft.com/office/drawing/2014/main" id="{F532FD88-C900-21BD-F713-B35AF627E99B}"/>
              </a:ext>
            </a:extLst>
          </p:cNvPr>
          <p:cNvSpPr>
            <a:spLocks noGrp="1"/>
          </p:cNvSpPr>
          <p:nvPr>
            <p:ph type="title"/>
          </p:nvPr>
        </p:nvSpPr>
        <p:spPr/>
        <p:txBody>
          <a:bodyPr/>
          <a:lstStyle/>
          <a:p>
            <a:r>
              <a:rPr lang="en-US" dirty="0"/>
              <a:t>SAGE III/ISS Predictions</a:t>
            </a:r>
          </a:p>
        </p:txBody>
      </p:sp>
      <p:sp>
        <p:nvSpPr>
          <p:cNvPr id="4" name="Date Placeholder 3">
            <a:extLst>
              <a:ext uri="{FF2B5EF4-FFF2-40B4-BE49-F238E27FC236}">
                <a16:creationId xmlns:a16="http://schemas.microsoft.com/office/drawing/2014/main" id="{77F2B474-4B42-B2EF-0AC2-7AFB63C81783}"/>
              </a:ext>
            </a:extLst>
          </p:cNvPr>
          <p:cNvSpPr>
            <a:spLocks noGrp="1"/>
          </p:cNvSpPr>
          <p:nvPr>
            <p:ph type="dt" sz="half" idx="2"/>
          </p:nvPr>
        </p:nvSpPr>
        <p:spPr/>
        <p:txBody>
          <a:bodyPr/>
          <a:lstStyle/>
          <a:p>
            <a:r>
              <a:rPr lang="en-US" dirty="0"/>
              <a:t>August 13, 2025</a:t>
            </a:r>
          </a:p>
        </p:txBody>
      </p:sp>
      <p:sp>
        <p:nvSpPr>
          <p:cNvPr id="12" name="Rectangle 11">
            <a:extLst>
              <a:ext uri="{FF2B5EF4-FFF2-40B4-BE49-F238E27FC236}">
                <a16:creationId xmlns:a16="http://schemas.microsoft.com/office/drawing/2014/main" id="{994CE9CD-8708-0DF7-67D3-0686CABE4E5A}"/>
              </a:ext>
            </a:extLst>
          </p:cNvPr>
          <p:cNvSpPr>
            <a:spLocks noGrp="1" noRot="1" noMove="1" noResize="1" noEditPoints="1" noAdjustHandles="1" noChangeArrowheads="1" noChangeShapeType="1"/>
          </p:cNvSpPr>
          <p:nvPr/>
        </p:nvSpPr>
        <p:spPr>
          <a:xfrm>
            <a:off x="6035453" y="1426633"/>
            <a:ext cx="4468929" cy="491067"/>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Rectangle 12">
            <a:extLst>
              <a:ext uri="{FF2B5EF4-FFF2-40B4-BE49-F238E27FC236}">
                <a16:creationId xmlns:a16="http://schemas.microsoft.com/office/drawing/2014/main" id="{D18937E4-EFEB-1841-73D1-3E64890D8FD7}"/>
              </a:ext>
            </a:extLst>
          </p:cNvPr>
          <p:cNvSpPr>
            <a:spLocks noGrp="1" noRot="1" noMove="1" noResize="1" noEditPoints="1" noAdjustHandles="1" noChangeArrowheads="1" noChangeShapeType="1"/>
          </p:cNvSpPr>
          <p:nvPr/>
        </p:nvSpPr>
        <p:spPr>
          <a:xfrm>
            <a:off x="6035453" y="1917699"/>
            <a:ext cx="4468929" cy="1409700"/>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Rectangle 13">
            <a:extLst>
              <a:ext uri="{FF2B5EF4-FFF2-40B4-BE49-F238E27FC236}">
                <a16:creationId xmlns:a16="http://schemas.microsoft.com/office/drawing/2014/main" id="{593C8760-EA1B-35DB-4543-8F9B944C7939}"/>
              </a:ext>
            </a:extLst>
          </p:cNvPr>
          <p:cNvSpPr>
            <a:spLocks noGrp="1" noRot="1" noMove="1" noResize="1" noEditPoints="1" noAdjustHandles="1" noChangeArrowheads="1" noChangeShapeType="1"/>
          </p:cNvSpPr>
          <p:nvPr/>
        </p:nvSpPr>
        <p:spPr>
          <a:xfrm>
            <a:off x="6035453" y="3327400"/>
            <a:ext cx="4468929" cy="3115733"/>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7" name="Rectangle 16">
            <a:extLst>
              <a:ext uri="{FF2B5EF4-FFF2-40B4-BE49-F238E27FC236}">
                <a16:creationId xmlns:a16="http://schemas.microsoft.com/office/drawing/2014/main" id="{EE1E96A3-E971-3312-FF67-50D4B643E6BE}"/>
              </a:ext>
            </a:extLst>
          </p:cNvPr>
          <p:cNvSpPr>
            <a:spLocks/>
          </p:cNvSpPr>
          <p:nvPr/>
        </p:nvSpPr>
        <p:spPr>
          <a:xfrm>
            <a:off x="8326967" y="6620934"/>
            <a:ext cx="673100" cy="164309"/>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708355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fade">
                                      <p:cBhvr>
                                        <p:cTn id="7" dur="500"/>
                                        <p:tgtEl>
                                          <p:spTgt spid="2">
                                            <p:txEl>
                                              <p:pRg st="3" end="3"/>
                                            </p:txEl>
                                          </p:spTgt>
                                        </p:tgtEl>
                                      </p:cBhvr>
                                    </p:animEffect>
                                  </p:childTnLst>
                                </p:cTn>
                              </p:par>
                              <p:par>
                                <p:cTn id="8" presetID="10" presetClass="exit" presetSubtype="0" fill="hold" grpId="0" nodeType="withEffect">
                                  <p:stCondLst>
                                    <p:cond delay="0"/>
                                  </p:stCondLst>
                                  <p:childTnLst>
                                    <p:animEffect transition="out" filter="fade">
                                      <p:cBhvr>
                                        <p:cTn id="9" dur="500"/>
                                        <p:tgtEl>
                                          <p:spTgt spid="12"/>
                                        </p:tgtEl>
                                      </p:cBhvr>
                                    </p:animEffect>
                                    <p:set>
                                      <p:cBhvr>
                                        <p:cTn id="10" dur="1" fill="hold">
                                          <p:stCondLst>
                                            <p:cond delay="499"/>
                                          </p:stCondLst>
                                        </p:cTn>
                                        <p:tgtEl>
                                          <p:spTgt spid="12"/>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animEffect transition="in" filter="fade">
                                      <p:cBhvr>
                                        <p:cTn id="13" dur="500"/>
                                        <p:tgtEl>
                                          <p:spTgt spid="2">
                                            <p:txEl>
                                              <p:pRg st="4" end="4"/>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
                                            <p:txEl>
                                              <p:pRg st="5" end="5"/>
                                            </p:txEl>
                                          </p:spTgt>
                                        </p:tgtEl>
                                        <p:attrNameLst>
                                          <p:attrName>style.visibility</p:attrName>
                                        </p:attrNameLst>
                                      </p:cBhvr>
                                      <p:to>
                                        <p:strVal val="visible"/>
                                      </p:to>
                                    </p:set>
                                    <p:animEffect transition="in" filter="fade">
                                      <p:cBhvr>
                                        <p:cTn id="21" dur="500"/>
                                        <p:tgtEl>
                                          <p:spTgt spid="2">
                                            <p:txEl>
                                              <p:pRg st="5" end="5"/>
                                            </p:txEl>
                                          </p:spTgt>
                                        </p:tgtEl>
                                      </p:cBhvr>
                                    </p:animEffect>
                                  </p:childTnLst>
                                </p:cTn>
                              </p:par>
                              <p:par>
                                <p:cTn id="22" presetID="10" presetClass="exit" presetSubtype="0" fill="hold" grpId="1" nodeType="withEffect">
                                  <p:stCondLst>
                                    <p:cond delay="0"/>
                                  </p:stCondLst>
                                  <p:childTnLst>
                                    <p:animEffect transition="out" filter="fade">
                                      <p:cBhvr>
                                        <p:cTn id="23" dur="500"/>
                                        <p:tgtEl>
                                          <p:spTgt spid="13"/>
                                        </p:tgtEl>
                                      </p:cBhvr>
                                    </p:animEffect>
                                    <p:set>
                                      <p:cBhvr>
                                        <p:cTn id="24" dur="1" fill="hold">
                                          <p:stCondLst>
                                            <p:cond delay="499"/>
                                          </p:stCondLst>
                                        </p:cTn>
                                        <p:tgtEl>
                                          <p:spTgt spid="13"/>
                                        </p:tgtEl>
                                        <p:attrNameLst>
                                          <p:attrName>style.visibility</p:attrName>
                                        </p:attrNameLst>
                                      </p:cBhvr>
                                      <p:to>
                                        <p:strVal val="hidden"/>
                                      </p:to>
                                    </p:set>
                                  </p:childTnLst>
                                </p:cTn>
                              </p:par>
                              <p:par>
                                <p:cTn id="25" presetID="10" presetClass="entr" presetSubtype="0" fill="hold" nodeType="with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animEffect transition="in" filter="fade">
                                      <p:cBhvr>
                                        <p:cTn id="27" dur="500"/>
                                        <p:tgtEl>
                                          <p:spTgt spid="2">
                                            <p:txEl>
                                              <p:pRg st="6" end="6"/>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
                                            <p:txEl>
                                              <p:pRg st="7" end="7"/>
                                            </p:txEl>
                                          </p:spTgt>
                                        </p:tgtEl>
                                        <p:attrNameLst>
                                          <p:attrName>style.visibility</p:attrName>
                                        </p:attrNameLst>
                                      </p:cBhvr>
                                      <p:to>
                                        <p:strVal val="visible"/>
                                      </p:to>
                                    </p:set>
                                    <p:animEffect transition="in" filter="fade">
                                      <p:cBhvr>
                                        <p:cTn id="35" dur="500"/>
                                        <p:tgtEl>
                                          <p:spTgt spid="2">
                                            <p:txEl>
                                              <p:pRg st="7" end="7"/>
                                            </p:txEl>
                                          </p:spTgt>
                                        </p:tgtEl>
                                      </p:cBhvr>
                                    </p:animEffect>
                                  </p:childTnLst>
                                </p:cTn>
                              </p:par>
                              <p:par>
                                <p:cTn id="36" presetID="10" presetClass="exit" presetSubtype="0" fill="hold" grpId="1" nodeType="withEffect">
                                  <p:stCondLst>
                                    <p:cond delay="0"/>
                                  </p:stCondLst>
                                  <p:childTnLst>
                                    <p:animEffect transition="out" filter="fade">
                                      <p:cBhvr>
                                        <p:cTn id="37" dur="500"/>
                                        <p:tgtEl>
                                          <p:spTgt spid="14"/>
                                        </p:tgtEl>
                                      </p:cBhvr>
                                    </p:animEffect>
                                    <p:set>
                                      <p:cBhvr>
                                        <p:cTn id="38" dur="1" fill="hold">
                                          <p:stCondLst>
                                            <p:cond delay="499"/>
                                          </p:stCondLst>
                                        </p:cTn>
                                        <p:tgtEl>
                                          <p:spTgt spid="14"/>
                                        </p:tgtEl>
                                        <p:attrNameLst>
                                          <p:attrName>style.visibility</p:attrName>
                                        </p:attrNameLst>
                                      </p:cBhvr>
                                      <p:to>
                                        <p:strVal val="hidden"/>
                                      </p:to>
                                    </p:set>
                                  </p:childTnLst>
                                </p:cTn>
                              </p:par>
                              <p:par>
                                <p:cTn id="39" presetID="10" presetClass="entr" presetSubtype="0"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3" grpId="1" animBg="1"/>
      <p:bldP spid="14" grpId="0" animBg="1"/>
      <p:bldP spid="14" grpId="1" animBg="1"/>
      <p:bldP spid="1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E4D847F8-1955-375C-55A0-AE959A37EC2C}"/>
              </a:ext>
            </a:extLst>
          </p:cNvPr>
          <p:cNvCxnSpPr>
            <a:cxnSpLocks/>
          </p:cNvCxnSpPr>
          <p:nvPr/>
        </p:nvCxnSpPr>
        <p:spPr>
          <a:xfrm flipH="1">
            <a:off x="5457826" y="1419225"/>
            <a:ext cx="1104901" cy="0"/>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sp>
        <p:nvSpPr>
          <p:cNvPr id="3" name="Title 2">
            <a:extLst>
              <a:ext uri="{FF2B5EF4-FFF2-40B4-BE49-F238E27FC236}">
                <a16:creationId xmlns:a16="http://schemas.microsoft.com/office/drawing/2014/main" id="{691C44EC-90D1-1962-017C-E9674D0D7EF0}"/>
              </a:ext>
            </a:extLst>
          </p:cNvPr>
          <p:cNvSpPr>
            <a:spLocks noGrp="1"/>
          </p:cNvSpPr>
          <p:nvPr>
            <p:ph type="title"/>
          </p:nvPr>
        </p:nvSpPr>
        <p:spPr/>
        <p:txBody>
          <a:bodyPr/>
          <a:lstStyle/>
          <a:p>
            <a:r>
              <a:rPr lang="en-US" dirty="0"/>
              <a:t>SAGE III/ISS Predictions</a:t>
            </a:r>
          </a:p>
        </p:txBody>
      </p:sp>
      <p:sp>
        <p:nvSpPr>
          <p:cNvPr id="4" name="Date Placeholder 3">
            <a:extLst>
              <a:ext uri="{FF2B5EF4-FFF2-40B4-BE49-F238E27FC236}">
                <a16:creationId xmlns:a16="http://schemas.microsoft.com/office/drawing/2014/main" id="{8F2C0D41-F9AB-769E-FA51-99521FE29598}"/>
              </a:ext>
            </a:extLst>
          </p:cNvPr>
          <p:cNvSpPr>
            <a:spLocks noGrp="1"/>
          </p:cNvSpPr>
          <p:nvPr>
            <p:ph type="dt" sz="half" idx="2"/>
          </p:nvPr>
        </p:nvSpPr>
        <p:spPr/>
        <p:txBody>
          <a:bodyPr/>
          <a:lstStyle/>
          <a:p>
            <a:r>
              <a:rPr lang="en-US" dirty="0"/>
              <a:t>August 13, 2025</a:t>
            </a:r>
          </a:p>
        </p:txBody>
      </p:sp>
      <p:pic>
        <p:nvPicPr>
          <p:cNvPr id="6" name="Picture 5">
            <a:extLst>
              <a:ext uri="{FF2B5EF4-FFF2-40B4-BE49-F238E27FC236}">
                <a16:creationId xmlns:a16="http://schemas.microsoft.com/office/drawing/2014/main" id="{BD35B753-E2B9-887C-145C-06ABB4C3D6A1}"/>
              </a:ext>
            </a:extLst>
          </p:cNvPr>
          <p:cNvPicPr>
            <a:picLocks noChangeAspect="1"/>
          </p:cNvPicPr>
          <p:nvPr/>
        </p:nvPicPr>
        <p:blipFill>
          <a:blip r:embed="rId2"/>
          <a:stretch>
            <a:fillRect/>
          </a:stretch>
        </p:blipFill>
        <p:spPr>
          <a:xfrm>
            <a:off x="610128" y="1139750"/>
            <a:ext cx="4866864" cy="5488063"/>
          </a:xfrm>
          <a:prstGeom prst="rect">
            <a:avLst/>
          </a:prstGeom>
        </p:spPr>
      </p:pic>
      <p:sp>
        <p:nvSpPr>
          <p:cNvPr id="7" name="Rectangle 6">
            <a:extLst>
              <a:ext uri="{FF2B5EF4-FFF2-40B4-BE49-F238E27FC236}">
                <a16:creationId xmlns:a16="http://schemas.microsoft.com/office/drawing/2014/main" id="{221D0334-0F88-579F-8F9D-7A93B8029A1D}"/>
              </a:ext>
            </a:extLst>
          </p:cNvPr>
          <p:cNvSpPr>
            <a:spLocks/>
          </p:cNvSpPr>
          <p:nvPr/>
        </p:nvSpPr>
        <p:spPr>
          <a:xfrm>
            <a:off x="593608" y="1139749"/>
            <a:ext cx="4883385" cy="444707"/>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Rectangle 7">
            <a:extLst>
              <a:ext uri="{FF2B5EF4-FFF2-40B4-BE49-F238E27FC236}">
                <a16:creationId xmlns:a16="http://schemas.microsoft.com/office/drawing/2014/main" id="{9C12CF08-027F-00B8-2D0B-596E25CD5DAB}"/>
              </a:ext>
            </a:extLst>
          </p:cNvPr>
          <p:cNvSpPr>
            <a:spLocks/>
          </p:cNvSpPr>
          <p:nvPr/>
        </p:nvSpPr>
        <p:spPr>
          <a:xfrm>
            <a:off x="593608" y="1588483"/>
            <a:ext cx="1512581" cy="157965"/>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Rectangle 8">
            <a:extLst>
              <a:ext uri="{FF2B5EF4-FFF2-40B4-BE49-F238E27FC236}">
                <a16:creationId xmlns:a16="http://schemas.microsoft.com/office/drawing/2014/main" id="{53C454BA-E21C-652D-C8C9-029C24E70411}"/>
              </a:ext>
            </a:extLst>
          </p:cNvPr>
          <p:cNvSpPr>
            <a:spLocks/>
          </p:cNvSpPr>
          <p:nvPr/>
        </p:nvSpPr>
        <p:spPr>
          <a:xfrm>
            <a:off x="593608" y="1947531"/>
            <a:ext cx="4883385" cy="949172"/>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Rectangle 9">
            <a:extLst>
              <a:ext uri="{FF2B5EF4-FFF2-40B4-BE49-F238E27FC236}">
                <a16:creationId xmlns:a16="http://schemas.microsoft.com/office/drawing/2014/main" id="{475EDB66-956E-BF73-B11B-955C6B3191C2}"/>
              </a:ext>
            </a:extLst>
          </p:cNvPr>
          <p:cNvSpPr>
            <a:spLocks/>
          </p:cNvSpPr>
          <p:nvPr/>
        </p:nvSpPr>
        <p:spPr>
          <a:xfrm>
            <a:off x="593608" y="2930456"/>
            <a:ext cx="4883384" cy="1258625"/>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Rectangle 10">
            <a:extLst>
              <a:ext uri="{FF2B5EF4-FFF2-40B4-BE49-F238E27FC236}">
                <a16:creationId xmlns:a16="http://schemas.microsoft.com/office/drawing/2014/main" id="{59EF1E8A-C234-4CE8-CB30-8B09C9E30B1A}"/>
              </a:ext>
            </a:extLst>
          </p:cNvPr>
          <p:cNvSpPr>
            <a:spLocks/>
          </p:cNvSpPr>
          <p:nvPr/>
        </p:nvSpPr>
        <p:spPr>
          <a:xfrm>
            <a:off x="593608" y="4359216"/>
            <a:ext cx="4883384" cy="2065065"/>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Rectangle 11">
            <a:extLst>
              <a:ext uri="{FF2B5EF4-FFF2-40B4-BE49-F238E27FC236}">
                <a16:creationId xmlns:a16="http://schemas.microsoft.com/office/drawing/2014/main" id="{5600CA25-A232-522E-652A-FBE9C00AD8DB}"/>
              </a:ext>
            </a:extLst>
          </p:cNvPr>
          <p:cNvSpPr>
            <a:spLocks/>
          </p:cNvSpPr>
          <p:nvPr/>
        </p:nvSpPr>
        <p:spPr>
          <a:xfrm>
            <a:off x="2863955" y="6424280"/>
            <a:ext cx="946151" cy="201613"/>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17" name="Connector: Elbow 16">
            <a:extLst>
              <a:ext uri="{FF2B5EF4-FFF2-40B4-BE49-F238E27FC236}">
                <a16:creationId xmlns:a16="http://schemas.microsoft.com/office/drawing/2014/main" id="{CFB72FEC-D73B-096C-F9E6-BD31F7ACFE2A}"/>
              </a:ext>
            </a:extLst>
          </p:cNvPr>
          <p:cNvCxnSpPr>
            <a:cxnSpLocks/>
          </p:cNvCxnSpPr>
          <p:nvPr/>
        </p:nvCxnSpPr>
        <p:spPr>
          <a:xfrm rot="10800000">
            <a:off x="2106189" y="1676987"/>
            <a:ext cx="4459712" cy="270544"/>
          </a:xfrm>
          <a:prstGeom prst="bentConnector3">
            <a:avLst>
              <a:gd name="adj1" fmla="val 21428"/>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Connector: Elbow 23">
            <a:extLst>
              <a:ext uri="{FF2B5EF4-FFF2-40B4-BE49-F238E27FC236}">
                <a16:creationId xmlns:a16="http://schemas.microsoft.com/office/drawing/2014/main" id="{80424D9B-8225-5EF3-6C54-2A3C5F08E636}"/>
              </a:ext>
            </a:extLst>
          </p:cNvPr>
          <p:cNvCxnSpPr>
            <a:cxnSpLocks/>
            <a:stCxn id="9" idx="3"/>
          </p:cNvCxnSpPr>
          <p:nvPr/>
        </p:nvCxnSpPr>
        <p:spPr>
          <a:xfrm>
            <a:off x="5476993" y="2422117"/>
            <a:ext cx="1085735" cy="448083"/>
          </a:xfrm>
          <a:prstGeom prst="bentConnector3">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7" name="Connector: Elbow 26">
            <a:extLst>
              <a:ext uri="{FF2B5EF4-FFF2-40B4-BE49-F238E27FC236}">
                <a16:creationId xmlns:a16="http://schemas.microsoft.com/office/drawing/2014/main" id="{FB1D3340-8DE3-201D-72E9-B48F1DC452B0}"/>
              </a:ext>
            </a:extLst>
          </p:cNvPr>
          <p:cNvCxnSpPr>
            <a:stCxn id="10" idx="3"/>
          </p:cNvCxnSpPr>
          <p:nvPr/>
        </p:nvCxnSpPr>
        <p:spPr>
          <a:xfrm>
            <a:off x="5476993" y="3559768"/>
            <a:ext cx="1085735" cy="682032"/>
          </a:xfrm>
          <a:prstGeom prst="bentConnector3">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7B62E1F-EB6E-3016-C42C-D6FD0EB2BD3C}"/>
              </a:ext>
            </a:extLst>
          </p:cNvPr>
          <p:cNvCxnSpPr>
            <a:cxnSpLocks/>
          </p:cNvCxnSpPr>
          <p:nvPr/>
        </p:nvCxnSpPr>
        <p:spPr>
          <a:xfrm flipH="1">
            <a:off x="5462058" y="4752975"/>
            <a:ext cx="1104901" cy="0"/>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30" name="Connector: Elbow 29">
            <a:extLst>
              <a:ext uri="{FF2B5EF4-FFF2-40B4-BE49-F238E27FC236}">
                <a16:creationId xmlns:a16="http://schemas.microsoft.com/office/drawing/2014/main" id="{7D4336DF-473F-20C1-C430-6CB0A800F1DC}"/>
              </a:ext>
            </a:extLst>
          </p:cNvPr>
          <p:cNvCxnSpPr>
            <a:cxnSpLocks/>
          </p:cNvCxnSpPr>
          <p:nvPr/>
        </p:nvCxnSpPr>
        <p:spPr>
          <a:xfrm rot="10800000" flipV="1">
            <a:off x="3810106" y="5705475"/>
            <a:ext cx="2752621" cy="829136"/>
          </a:xfrm>
          <a:prstGeom prst="bentConnector3">
            <a:avLst>
              <a:gd name="adj1" fmla="val 24970"/>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
        <p:nvSpPr>
          <p:cNvPr id="2" name="Content Placeholder 1">
            <a:extLst>
              <a:ext uri="{FF2B5EF4-FFF2-40B4-BE49-F238E27FC236}">
                <a16:creationId xmlns:a16="http://schemas.microsoft.com/office/drawing/2014/main" id="{667EA778-0AE4-AF98-FF41-CBF717D4F45F}"/>
              </a:ext>
            </a:extLst>
          </p:cNvPr>
          <p:cNvSpPr>
            <a:spLocks noGrp="1" noRot="1" noMove="1" noResize="1" noEditPoints="1" noAdjustHandles="1" noChangeArrowheads="1" noChangeShapeType="1"/>
          </p:cNvSpPr>
          <p:nvPr>
            <p:ph idx="1"/>
          </p:nvPr>
        </p:nvSpPr>
        <p:spPr>
          <a:xfrm>
            <a:off x="6333046" y="1143001"/>
            <a:ext cx="5271932" cy="5484812"/>
          </a:xfrm>
        </p:spPr>
        <p:txBody>
          <a:bodyPr/>
          <a:lstStyle/>
          <a:p>
            <a:r>
              <a:rPr lang="en-US" dirty="0"/>
              <a:t>Reboost warning banner</a:t>
            </a:r>
          </a:p>
          <a:p>
            <a:r>
              <a:rPr lang="en-US" dirty="0"/>
              <a:t>Date prediction database was last updated</a:t>
            </a:r>
          </a:p>
          <a:p>
            <a:r>
              <a:rPr lang="en-US" dirty="0"/>
              <a:t>Occultation Type selected and user input Temporal &amp; Spatial Constraints</a:t>
            </a:r>
          </a:p>
          <a:p>
            <a:r>
              <a:rPr lang="en-US" dirty="0"/>
              <a:t>Map of predicted events</a:t>
            </a:r>
          </a:p>
          <a:p>
            <a:r>
              <a:rPr lang="en-US" dirty="0"/>
              <a:t>Table of predicted events</a:t>
            </a:r>
          </a:p>
          <a:p>
            <a:pPr lvl="1"/>
            <a:r>
              <a:rPr lang="en-US" dirty="0"/>
              <a:t>Includes additional information</a:t>
            </a:r>
          </a:p>
          <a:p>
            <a:r>
              <a:rPr lang="en-US" dirty="0"/>
              <a:t>Button to Download Events</a:t>
            </a:r>
          </a:p>
          <a:p>
            <a:pPr lvl="1"/>
            <a:r>
              <a:rPr lang="en-US" dirty="0"/>
              <a:t>Downloads as a text file</a:t>
            </a:r>
          </a:p>
        </p:txBody>
      </p:sp>
    </p:spTree>
    <p:extLst>
      <p:ext uri="{BB962C8B-B14F-4D97-AF65-F5344CB8AC3E}">
        <p14:creationId xmlns:p14="http://schemas.microsoft.com/office/powerpoint/2010/main" val="2989931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par>
                                <p:cTn id="8" presetID="10" presetClass="exit" presetSubtype="0" fill="hold" grpId="0" nodeType="withEffect">
                                  <p:stCondLst>
                                    <p:cond delay="0"/>
                                  </p:stCondLst>
                                  <p:childTnLst>
                                    <p:animEffect transition="out" filter="fade">
                                      <p:cBhvr>
                                        <p:cTn id="9" dur="500"/>
                                        <p:tgtEl>
                                          <p:spTgt spid="7"/>
                                        </p:tgtEl>
                                      </p:cBhvr>
                                    </p:animEffect>
                                    <p:set>
                                      <p:cBhvr>
                                        <p:cTn id="10" dur="1" fill="hold">
                                          <p:stCondLst>
                                            <p:cond delay="499"/>
                                          </p:stCondLst>
                                        </p:cTn>
                                        <p:tgtEl>
                                          <p:spTgt spid="7"/>
                                        </p:tgtEl>
                                        <p:attrNameLst>
                                          <p:attrName>style.visibility</p:attrName>
                                        </p:attrNameLst>
                                      </p:cBhvr>
                                      <p:to>
                                        <p:strVal val="hidden"/>
                                      </p:to>
                                    </p:se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par>
                                <p:cTn id="17" presetID="10" presetClass="exit" presetSubtype="0" fill="hold" nodeType="withEffect">
                                  <p:stCondLst>
                                    <p:cond delay="0"/>
                                  </p:stCondLst>
                                  <p:childTnLst>
                                    <p:animEffect transition="out" filter="fade">
                                      <p:cBhvr>
                                        <p:cTn id="18" dur="500"/>
                                        <p:tgtEl>
                                          <p:spTgt spid="14"/>
                                        </p:tgtEl>
                                      </p:cBhvr>
                                    </p:animEffect>
                                    <p:set>
                                      <p:cBhvr>
                                        <p:cTn id="19" dur="1" fill="hold">
                                          <p:stCondLst>
                                            <p:cond delay="499"/>
                                          </p:stCondLst>
                                        </p:cTn>
                                        <p:tgtEl>
                                          <p:spTgt spid="14"/>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
                                            <p:txEl>
                                              <p:pRg st="2" end="2"/>
                                            </p:txEl>
                                          </p:spTgt>
                                        </p:tgtEl>
                                        <p:attrNameLst>
                                          <p:attrName>style.visibility</p:attrName>
                                        </p:attrNameLst>
                                      </p:cBhvr>
                                      <p:to>
                                        <p:strVal val="visible"/>
                                      </p:to>
                                    </p:set>
                                    <p:animEffect transition="in" filter="fade">
                                      <p:cBhvr>
                                        <p:cTn id="24" dur="500"/>
                                        <p:tgtEl>
                                          <p:spTgt spid="2">
                                            <p:txEl>
                                              <p:pRg st="2" end="2"/>
                                            </p:txEl>
                                          </p:spTgt>
                                        </p:tgtEl>
                                      </p:cBhvr>
                                    </p:animEffect>
                                  </p:childTnLst>
                                </p:cTn>
                              </p:par>
                              <p:par>
                                <p:cTn id="25" presetID="10" presetClass="exit" presetSubtype="0" fill="hold" grpId="1" nodeType="withEffect">
                                  <p:stCondLst>
                                    <p:cond delay="0"/>
                                  </p:stCondLst>
                                  <p:childTnLst>
                                    <p:animEffect transition="out" filter="fade">
                                      <p:cBhvr>
                                        <p:cTn id="26" dur="500"/>
                                        <p:tgtEl>
                                          <p:spTgt spid="8"/>
                                        </p:tgtEl>
                                      </p:cBhvr>
                                    </p:animEffect>
                                    <p:set>
                                      <p:cBhvr>
                                        <p:cTn id="27" dur="1" fill="hold">
                                          <p:stCondLst>
                                            <p:cond delay="499"/>
                                          </p:stCondLst>
                                        </p:cTn>
                                        <p:tgtEl>
                                          <p:spTgt spid="8"/>
                                        </p:tgtEl>
                                        <p:attrNameLst>
                                          <p:attrName>style.visibility</p:attrName>
                                        </p:attrNameLst>
                                      </p:cBhvr>
                                      <p:to>
                                        <p:strVal val="hidden"/>
                                      </p:to>
                                    </p:set>
                                  </p:childTnLst>
                                </p:cTn>
                              </p:par>
                              <p:par>
                                <p:cTn id="28" presetID="10" presetClass="entr" presetSubtype="0"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par>
                                <p:cTn id="31" presetID="10" presetClass="entr" presetSubtype="0" fill="hold" nodeType="with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500"/>
                                        <p:tgtEl>
                                          <p:spTgt spid="24"/>
                                        </p:tgtEl>
                                      </p:cBhvr>
                                    </p:animEffect>
                                  </p:childTnLst>
                                </p:cTn>
                              </p:par>
                              <p:par>
                                <p:cTn id="34" presetID="10" presetClass="exit" presetSubtype="0" fill="hold" nodeType="withEffect">
                                  <p:stCondLst>
                                    <p:cond delay="0"/>
                                  </p:stCondLst>
                                  <p:childTnLst>
                                    <p:animEffect transition="out" filter="fade">
                                      <p:cBhvr>
                                        <p:cTn id="35" dur="500"/>
                                        <p:tgtEl>
                                          <p:spTgt spid="17"/>
                                        </p:tgtEl>
                                      </p:cBhvr>
                                    </p:animEffect>
                                    <p:set>
                                      <p:cBhvr>
                                        <p:cTn id="36" dur="1" fill="hold">
                                          <p:stCondLst>
                                            <p:cond delay="499"/>
                                          </p:stCondLst>
                                        </p:cTn>
                                        <p:tgtEl>
                                          <p:spTgt spid="17"/>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
                                            <p:txEl>
                                              <p:pRg st="3" end="3"/>
                                            </p:txEl>
                                          </p:spTgt>
                                        </p:tgtEl>
                                        <p:attrNameLst>
                                          <p:attrName>style.visibility</p:attrName>
                                        </p:attrNameLst>
                                      </p:cBhvr>
                                      <p:to>
                                        <p:strVal val="visible"/>
                                      </p:to>
                                    </p:set>
                                    <p:animEffect transition="in" filter="fade">
                                      <p:cBhvr>
                                        <p:cTn id="41" dur="500"/>
                                        <p:tgtEl>
                                          <p:spTgt spid="2">
                                            <p:txEl>
                                              <p:pRg st="3" end="3"/>
                                            </p:txEl>
                                          </p:spTgt>
                                        </p:tgtEl>
                                      </p:cBhvr>
                                    </p:animEffect>
                                  </p:childTnLst>
                                </p:cTn>
                              </p:par>
                              <p:par>
                                <p:cTn id="42" presetID="10" presetClass="exit" presetSubtype="0" fill="hold" grpId="1" nodeType="withEffect">
                                  <p:stCondLst>
                                    <p:cond delay="0"/>
                                  </p:stCondLst>
                                  <p:childTnLst>
                                    <p:animEffect transition="out" filter="fade">
                                      <p:cBhvr>
                                        <p:cTn id="43" dur="500"/>
                                        <p:tgtEl>
                                          <p:spTgt spid="9"/>
                                        </p:tgtEl>
                                      </p:cBhvr>
                                    </p:animEffect>
                                    <p:set>
                                      <p:cBhvr>
                                        <p:cTn id="44" dur="1" fill="hold">
                                          <p:stCondLst>
                                            <p:cond delay="499"/>
                                          </p:stCondLst>
                                        </p:cTn>
                                        <p:tgtEl>
                                          <p:spTgt spid="9"/>
                                        </p:tgtEl>
                                        <p:attrNameLst>
                                          <p:attrName>style.visibility</p:attrName>
                                        </p:attrNameLst>
                                      </p:cBhvr>
                                      <p:to>
                                        <p:strVal val="hidden"/>
                                      </p:to>
                                    </p:set>
                                  </p:childTnLst>
                                </p:cTn>
                              </p:par>
                              <p:par>
                                <p:cTn id="45" presetID="10" presetClass="entr" presetSubtype="0" fill="hold" grpId="0" nodeType="with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500"/>
                                        <p:tgtEl>
                                          <p:spTgt spid="10"/>
                                        </p:tgtEl>
                                      </p:cBhvr>
                                    </p:animEffect>
                                  </p:childTnLst>
                                </p:cTn>
                              </p:par>
                              <p:par>
                                <p:cTn id="48" presetID="10" presetClass="entr" presetSubtype="0" fill="hold" nodeType="withEffect">
                                  <p:stCondLst>
                                    <p:cond delay="0"/>
                                  </p:stCondLst>
                                  <p:childTnLst>
                                    <p:set>
                                      <p:cBhvr>
                                        <p:cTn id="49" dur="1" fill="hold">
                                          <p:stCondLst>
                                            <p:cond delay="0"/>
                                          </p:stCondLst>
                                        </p:cTn>
                                        <p:tgtEl>
                                          <p:spTgt spid="27"/>
                                        </p:tgtEl>
                                        <p:attrNameLst>
                                          <p:attrName>style.visibility</p:attrName>
                                        </p:attrNameLst>
                                      </p:cBhvr>
                                      <p:to>
                                        <p:strVal val="visible"/>
                                      </p:to>
                                    </p:set>
                                    <p:animEffect transition="in" filter="fade">
                                      <p:cBhvr>
                                        <p:cTn id="50" dur="500"/>
                                        <p:tgtEl>
                                          <p:spTgt spid="27"/>
                                        </p:tgtEl>
                                      </p:cBhvr>
                                    </p:animEffect>
                                  </p:childTnLst>
                                </p:cTn>
                              </p:par>
                              <p:par>
                                <p:cTn id="51" presetID="10" presetClass="exit" presetSubtype="0" fill="hold" nodeType="withEffect">
                                  <p:stCondLst>
                                    <p:cond delay="0"/>
                                  </p:stCondLst>
                                  <p:childTnLst>
                                    <p:animEffect transition="out" filter="fade">
                                      <p:cBhvr>
                                        <p:cTn id="52" dur="500"/>
                                        <p:tgtEl>
                                          <p:spTgt spid="24"/>
                                        </p:tgtEl>
                                      </p:cBhvr>
                                    </p:animEffect>
                                    <p:set>
                                      <p:cBhvr>
                                        <p:cTn id="53" dur="1" fill="hold">
                                          <p:stCondLst>
                                            <p:cond delay="499"/>
                                          </p:stCondLst>
                                        </p:cTn>
                                        <p:tgtEl>
                                          <p:spTgt spid="24"/>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2">
                                            <p:txEl>
                                              <p:pRg st="4" end="4"/>
                                            </p:txEl>
                                          </p:spTgt>
                                        </p:tgtEl>
                                        <p:attrNameLst>
                                          <p:attrName>style.visibility</p:attrName>
                                        </p:attrNameLst>
                                      </p:cBhvr>
                                      <p:to>
                                        <p:strVal val="visible"/>
                                      </p:to>
                                    </p:set>
                                    <p:animEffect transition="in" filter="fade">
                                      <p:cBhvr>
                                        <p:cTn id="58" dur="500"/>
                                        <p:tgtEl>
                                          <p:spTgt spid="2">
                                            <p:txEl>
                                              <p:pRg st="4" end="4"/>
                                            </p:txEl>
                                          </p:spTgt>
                                        </p:tgtEl>
                                      </p:cBhvr>
                                    </p:animEffect>
                                  </p:childTnLst>
                                </p:cTn>
                              </p:par>
                              <p:par>
                                <p:cTn id="59" presetID="10" presetClass="exit" presetSubtype="0" fill="hold" grpId="1" nodeType="withEffect">
                                  <p:stCondLst>
                                    <p:cond delay="0"/>
                                  </p:stCondLst>
                                  <p:childTnLst>
                                    <p:animEffect transition="out" filter="fade">
                                      <p:cBhvr>
                                        <p:cTn id="60" dur="500"/>
                                        <p:tgtEl>
                                          <p:spTgt spid="10"/>
                                        </p:tgtEl>
                                      </p:cBhvr>
                                    </p:animEffect>
                                    <p:set>
                                      <p:cBhvr>
                                        <p:cTn id="61" dur="1" fill="hold">
                                          <p:stCondLst>
                                            <p:cond delay="499"/>
                                          </p:stCondLst>
                                        </p:cTn>
                                        <p:tgtEl>
                                          <p:spTgt spid="10"/>
                                        </p:tgtEl>
                                        <p:attrNameLst>
                                          <p:attrName>style.visibility</p:attrName>
                                        </p:attrNameLst>
                                      </p:cBhvr>
                                      <p:to>
                                        <p:strVal val="hidden"/>
                                      </p:to>
                                    </p:set>
                                  </p:childTnLst>
                                </p:cTn>
                              </p:par>
                              <p:par>
                                <p:cTn id="62" presetID="10" presetClass="entr" presetSubtype="0" fill="hold" grpId="0" nodeType="withEffect">
                                  <p:stCondLst>
                                    <p:cond delay="0"/>
                                  </p:stCondLst>
                                  <p:childTnLst>
                                    <p:set>
                                      <p:cBhvr>
                                        <p:cTn id="63" dur="1" fill="hold">
                                          <p:stCondLst>
                                            <p:cond delay="0"/>
                                          </p:stCondLst>
                                        </p:cTn>
                                        <p:tgtEl>
                                          <p:spTgt spid="11"/>
                                        </p:tgtEl>
                                        <p:attrNameLst>
                                          <p:attrName>style.visibility</p:attrName>
                                        </p:attrNameLst>
                                      </p:cBhvr>
                                      <p:to>
                                        <p:strVal val="visible"/>
                                      </p:to>
                                    </p:set>
                                    <p:animEffect transition="in" filter="fade">
                                      <p:cBhvr>
                                        <p:cTn id="64" dur="500"/>
                                        <p:tgtEl>
                                          <p:spTgt spid="11"/>
                                        </p:tgtEl>
                                      </p:cBhvr>
                                    </p:animEffect>
                                  </p:childTnLst>
                                </p:cTn>
                              </p:par>
                              <p:par>
                                <p:cTn id="65" presetID="10" presetClass="entr" presetSubtype="0" fill="hold" nodeType="withEffect">
                                  <p:stCondLst>
                                    <p:cond delay="0"/>
                                  </p:stCondLst>
                                  <p:childTnLst>
                                    <p:set>
                                      <p:cBhvr>
                                        <p:cTn id="66" dur="1" fill="hold">
                                          <p:stCondLst>
                                            <p:cond delay="0"/>
                                          </p:stCondLst>
                                        </p:cTn>
                                        <p:tgtEl>
                                          <p:spTgt spid="2">
                                            <p:txEl>
                                              <p:pRg st="5" end="5"/>
                                            </p:txEl>
                                          </p:spTgt>
                                        </p:tgtEl>
                                        <p:attrNameLst>
                                          <p:attrName>style.visibility</p:attrName>
                                        </p:attrNameLst>
                                      </p:cBhvr>
                                      <p:to>
                                        <p:strVal val="visible"/>
                                      </p:to>
                                    </p:set>
                                    <p:animEffect transition="in" filter="fade">
                                      <p:cBhvr>
                                        <p:cTn id="67" dur="500"/>
                                        <p:tgtEl>
                                          <p:spTgt spid="2">
                                            <p:txEl>
                                              <p:pRg st="5" end="5"/>
                                            </p:txEl>
                                          </p:spTgt>
                                        </p:tgtEl>
                                      </p:cBhvr>
                                    </p:animEffect>
                                  </p:childTnLst>
                                </p:cTn>
                              </p:par>
                              <p:par>
                                <p:cTn id="68" presetID="10" presetClass="entr" presetSubtype="0" fill="hold" nodeType="withEffect">
                                  <p:stCondLst>
                                    <p:cond delay="0"/>
                                  </p:stCondLst>
                                  <p:childTnLst>
                                    <p:set>
                                      <p:cBhvr>
                                        <p:cTn id="69" dur="1" fill="hold">
                                          <p:stCondLst>
                                            <p:cond delay="0"/>
                                          </p:stCondLst>
                                        </p:cTn>
                                        <p:tgtEl>
                                          <p:spTgt spid="28"/>
                                        </p:tgtEl>
                                        <p:attrNameLst>
                                          <p:attrName>style.visibility</p:attrName>
                                        </p:attrNameLst>
                                      </p:cBhvr>
                                      <p:to>
                                        <p:strVal val="visible"/>
                                      </p:to>
                                    </p:set>
                                    <p:animEffect transition="in" filter="fade">
                                      <p:cBhvr>
                                        <p:cTn id="70" dur="500"/>
                                        <p:tgtEl>
                                          <p:spTgt spid="28"/>
                                        </p:tgtEl>
                                      </p:cBhvr>
                                    </p:animEffect>
                                  </p:childTnLst>
                                </p:cTn>
                              </p:par>
                              <p:par>
                                <p:cTn id="71" presetID="10" presetClass="exit" presetSubtype="0" fill="hold" nodeType="withEffect">
                                  <p:stCondLst>
                                    <p:cond delay="0"/>
                                  </p:stCondLst>
                                  <p:childTnLst>
                                    <p:animEffect transition="out" filter="fade">
                                      <p:cBhvr>
                                        <p:cTn id="72" dur="500"/>
                                        <p:tgtEl>
                                          <p:spTgt spid="27"/>
                                        </p:tgtEl>
                                      </p:cBhvr>
                                    </p:animEffect>
                                    <p:set>
                                      <p:cBhvr>
                                        <p:cTn id="73" dur="1" fill="hold">
                                          <p:stCondLst>
                                            <p:cond delay="499"/>
                                          </p:stCondLst>
                                        </p:cTn>
                                        <p:tgtEl>
                                          <p:spTgt spid="27"/>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2">
                                            <p:txEl>
                                              <p:pRg st="6" end="6"/>
                                            </p:txEl>
                                          </p:spTgt>
                                        </p:tgtEl>
                                        <p:attrNameLst>
                                          <p:attrName>style.visibility</p:attrName>
                                        </p:attrNameLst>
                                      </p:cBhvr>
                                      <p:to>
                                        <p:strVal val="visible"/>
                                      </p:to>
                                    </p:set>
                                    <p:animEffect transition="in" filter="fade">
                                      <p:cBhvr>
                                        <p:cTn id="78" dur="500"/>
                                        <p:tgtEl>
                                          <p:spTgt spid="2">
                                            <p:txEl>
                                              <p:pRg st="6" end="6"/>
                                            </p:txEl>
                                          </p:spTgt>
                                        </p:tgtEl>
                                      </p:cBhvr>
                                    </p:animEffect>
                                  </p:childTnLst>
                                </p:cTn>
                              </p:par>
                              <p:par>
                                <p:cTn id="79" presetID="10" presetClass="exit" presetSubtype="0" fill="hold" grpId="1" nodeType="withEffect">
                                  <p:stCondLst>
                                    <p:cond delay="0"/>
                                  </p:stCondLst>
                                  <p:childTnLst>
                                    <p:animEffect transition="out" filter="fade">
                                      <p:cBhvr>
                                        <p:cTn id="80" dur="500"/>
                                        <p:tgtEl>
                                          <p:spTgt spid="11"/>
                                        </p:tgtEl>
                                      </p:cBhvr>
                                    </p:animEffect>
                                    <p:set>
                                      <p:cBhvr>
                                        <p:cTn id="81" dur="1" fill="hold">
                                          <p:stCondLst>
                                            <p:cond delay="499"/>
                                          </p:stCondLst>
                                        </p:cTn>
                                        <p:tgtEl>
                                          <p:spTgt spid="11"/>
                                        </p:tgtEl>
                                        <p:attrNameLst>
                                          <p:attrName>style.visibility</p:attrName>
                                        </p:attrNameLst>
                                      </p:cBhvr>
                                      <p:to>
                                        <p:strVal val="hidden"/>
                                      </p:to>
                                    </p:set>
                                  </p:childTnLst>
                                </p:cTn>
                              </p:par>
                              <p:par>
                                <p:cTn id="82" presetID="10" presetClass="entr" presetSubtype="0" fill="hold" grpId="0" nodeType="withEffect">
                                  <p:stCondLst>
                                    <p:cond delay="0"/>
                                  </p:stCondLst>
                                  <p:childTnLst>
                                    <p:set>
                                      <p:cBhvr>
                                        <p:cTn id="83" dur="1" fill="hold">
                                          <p:stCondLst>
                                            <p:cond delay="0"/>
                                          </p:stCondLst>
                                        </p:cTn>
                                        <p:tgtEl>
                                          <p:spTgt spid="12"/>
                                        </p:tgtEl>
                                        <p:attrNameLst>
                                          <p:attrName>style.visibility</p:attrName>
                                        </p:attrNameLst>
                                      </p:cBhvr>
                                      <p:to>
                                        <p:strVal val="visible"/>
                                      </p:to>
                                    </p:set>
                                    <p:animEffect transition="in" filter="fade">
                                      <p:cBhvr>
                                        <p:cTn id="84" dur="500"/>
                                        <p:tgtEl>
                                          <p:spTgt spid="12"/>
                                        </p:tgtEl>
                                      </p:cBhvr>
                                    </p:animEffect>
                                  </p:childTnLst>
                                </p:cTn>
                              </p:par>
                              <p:par>
                                <p:cTn id="85" presetID="10" presetClass="entr" presetSubtype="0" fill="hold" nodeType="withEffect">
                                  <p:stCondLst>
                                    <p:cond delay="0"/>
                                  </p:stCondLst>
                                  <p:childTnLst>
                                    <p:set>
                                      <p:cBhvr>
                                        <p:cTn id="86" dur="1" fill="hold">
                                          <p:stCondLst>
                                            <p:cond delay="0"/>
                                          </p:stCondLst>
                                        </p:cTn>
                                        <p:tgtEl>
                                          <p:spTgt spid="2">
                                            <p:txEl>
                                              <p:pRg st="7" end="7"/>
                                            </p:txEl>
                                          </p:spTgt>
                                        </p:tgtEl>
                                        <p:attrNameLst>
                                          <p:attrName>style.visibility</p:attrName>
                                        </p:attrNameLst>
                                      </p:cBhvr>
                                      <p:to>
                                        <p:strVal val="visible"/>
                                      </p:to>
                                    </p:set>
                                    <p:animEffect transition="in" filter="fade">
                                      <p:cBhvr>
                                        <p:cTn id="87" dur="500"/>
                                        <p:tgtEl>
                                          <p:spTgt spid="2">
                                            <p:txEl>
                                              <p:pRg st="7" end="7"/>
                                            </p:txEl>
                                          </p:spTgt>
                                        </p:tgtEl>
                                      </p:cBhvr>
                                    </p:animEffect>
                                  </p:childTnLst>
                                </p:cTn>
                              </p:par>
                              <p:par>
                                <p:cTn id="88" presetID="10" presetClass="entr" presetSubtype="0" fill="hold" nodeType="withEffect">
                                  <p:stCondLst>
                                    <p:cond delay="0"/>
                                  </p:stCondLst>
                                  <p:childTnLst>
                                    <p:set>
                                      <p:cBhvr>
                                        <p:cTn id="89" dur="1" fill="hold">
                                          <p:stCondLst>
                                            <p:cond delay="0"/>
                                          </p:stCondLst>
                                        </p:cTn>
                                        <p:tgtEl>
                                          <p:spTgt spid="30"/>
                                        </p:tgtEl>
                                        <p:attrNameLst>
                                          <p:attrName>style.visibility</p:attrName>
                                        </p:attrNameLst>
                                      </p:cBhvr>
                                      <p:to>
                                        <p:strVal val="visible"/>
                                      </p:to>
                                    </p:set>
                                    <p:animEffect transition="in" filter="fade">
                                      <p:cBhvr>
                                        <p:cTn id="90" dur="500"/>
                                        <p:tgtEl>
                                          <p:spTgt spid="30"/>
                                        </p:tgtEl>
                                      </p:cBhvr>
                                    </p:animEffect>
                                  </p:childTnLst>
                                </p:cTn>
                              </p:par>
                              <p:par>
                                <p:cTn id="91" presetID="10" presetClass="exit" presetSubtype="0" fill="hold" nodeType="withEffect">
                                  <p:stCondLst>
                                    <p:cond delay="0"/>
                                  </p:stCondLst>
                                  <p:childTnLst>
                                    <p:animEffect transition="out" filter="fade">
                                      <p:cBhvr>
                                        <p:cTn id="92" dur="500"/>
                                        <p:tgtEl>
                                          <p:spTgt spid="28"/>
                                        </p:tgtEl>
                                      </p:cBhvr>
                                    </p:animEffect>
                                    <p:set>
                                      <p:cBhvr>
                                        <p:cTn id="93" dur="1" fill="hold">
                                          <p:stCondLst>
                                            <p:cond delay="4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8" grpId="1" animBg="1"/>
      <p:bldP spid="9" grpId="0" animBg="1"/>
      <p:bldP spid="9" grpId="1" animBg="1"/>
      <p:bldP spid="10" grpId="0" animBg="1"/>
      <p:bldP spid="10" grpId="1" animBg="1"/>
      <p:bldP spid="11" grpId="0" animBg="1"/>
      <p:bldP spid="11" grpId="1" animBg="1"/>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2F757C9-C616-0681-05AB-70C4172C6CA0}"/>
              </a:ext>
            </a:extLst>
          </p:cNvPr>
          <p:cNvSpPr>
            <a:spLocks noGrp="1"/>
          </p:cNvSpPr>
          <p:nvPr>
            <p:ph idx="1"/>
          </p:nvPr>
        </p:nvSpPr>
        <p:spPr/>
        <p:txBody>
          <a:bodyPr/>
          <a:lstStyle/>
          <a:p>
            <a:r>
              <a:rPr lang="en-US" dirty="0"/>
              <a:t>Long term predictions are available on the Validation website and via email to interested stations &amp; PIs</a:t>
            </a:r>
          </a:p>
          <a:p>
            <a:pPr marL="0" indent="0">
              <a:buNone/>
            </a:pPr>
            <a:endParaRPr lang="en-US" sz="2133" dirty="0"/>
          </a:p>
          <a:p>
            <a:r>
              <a:rPr lang="en-US" dirty="0"/>
              <a:t>Long term predictions are useful for long term planning but come with the caveat that the events are likely to shift in time &amp; location</a:t>
            </a:r>
          </a:p>
          <a:p>
            <a:pPr marL="0" indent="0">
              <a:buNone/>
            </a:pPr>
            <a:endParaRPr lang="en-US" sz="2133" dirty="0"/>
          </a:p>
          <a:p>
            <a:r>
              <a:rPr lang="en-US" dirty="0"/>
              <a:t>Predictions are approximately 6 months out but are </a:t>
            </a:r>
            <a:r>
              <a:rPr lang="en-US" u="sng" dirty="0"/>
              <a:t>not</a:t>
            </a:r>
            <a:r>
              <a:rPr lang="en-US" dirty="0"/>
              <a:t> guaranteed</a:t>
            </a:r>
          </a:p>
          <a:p>
            <a:pPr lvl="1"/>
            <a:r>
              <a:rPr lang="en-US" dirty="0"/>
              <a:t>Highly variable in both time &amp; space due to activities in the coming months that can affect predictions</a:t>
            </a:r>
          </a:p>
          <a:p>
            <a:pPr lvl="1"/>
            <a:endParaRPr lang="en-US" dirty="0"/>
          </a:p>
        </p:txBody>
      </p:sp>
      <p:sp>
        <p:nvSpPr>
          <p:cNvPr id="3" name="Title 2">
            <a:extLst>
              <a:ext uri="{FF2B5EF4-FFF2-40B4-BE49-F238E27FC236}">
                <a16:creationId xmlns:a16="http://schemas.microsoft.com/office/drawing/2014/main" id="{5B5896A7-FAB5-D02D-8BE4-53BD71071997}"/>
              </a:ext>
            </a:extLst>
          </p:cNvPr>
          <p:cNvSpPr>
            <a:spLocks noGrp="1"/>
          </p:cNvSpPr>
          <p:nvPr>
            <p:ph type="title"/>
          </p:nvPr>
        </p:nvSpPr>
        <p:spPr/>
        <p:txBody>
          <a:bodyPr/>
          <a:lstStyle/>
          <a:p>
            <a:r>
              <a:rPr lang="en-US" dirty="0"/>
              <a:t>Long Term Event Predictions</a:t>
            </a:r>
          </a:p>
        </p:txBody>
      </p:sp>
      <p:sp>
        <p:nvSpPr>
          <p:cNvPr id="4" name="Date Placeholder 3">
            <a:extLst>
              <a:ext uri="{FF2B5EF4-FFF2-40B4-BE49-F238E27FC236}">
                <a16:creationId xmlns:a16="http://schemas.microsoft.com/office/drawing/2014/main" id="{FD4C9094-A368-B973-B7DB-0C21931C7D9A}"/>
              </a:ext>
            </a:extLst>
          </p:cNvPr>
          <p:cNvSpPr>
            <a:spLocks noGrp="1"/>
          </p:cNvSpPr>
          <p:nvPr>
            <p:ph type="dt" sz="half" idx="2"/>
          </p:nvPr>
        </p:nvSpPr>
        <p:spPr/>
        <p:txBody>
          <a:bodyPr/>
          <a:lstStyle/>
          <a:p>
            <a:r>
              <a:rPr lang="en-US" dirty="0"/>
              <a:t>August 13, 2025</a:t>
            </a:r>
          </a:p>
        </p:txBody>
      </p:sp>
    </p:spTree>
    <p:extLst>
      <p:ext uri="{BB962C8B-B14F-4D97-AF65-F5344CB8AC3E}">
        <p14:creationId xmlns:p14="http://schemas.microsoft.com/office/powerpoint/2010/main" val="2836806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5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Effect transition="in" filter="fade">
                                      <p:cBhvr>
                                        <p:cTn id="12" dur="500"/>
                                        <p:tgtEl>
                                          <p:spTgt spid="2">
                                            <p:txEl>
                                              <p:pRg st="4" end="4"/>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animEffect transition="in" filter="fade">
                                      <p:cBhvr>
                                        <p:cTn id="15"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C84FD64-EED6-1894-B7A7-07926C682443}"/>
              </a:ext>
            </a:extLst>
          </p:cNvPr>
          <p:cNvSpPr>
            <a:spLocks noGrp="1"/>
          </p:cNvSpPr>
          <p:nvPr>
            <p:ph idx="1"/>
          </p:nvPr>
        </p:nvSpPr>
        <p:spPr/>
        <p:txBody>
          <a:bodyPr/>
          <a:lstStyle/>
          <a:p>
            <a:r>
              <a:rPr lang="en-US" dirty="0"/>
              <a:t>ISS Re/</a:t>
            </a:r>
            <a:r>
              <a:rPr lang="en-US" dirty="0" err="1"/>
              <a:t>Deboosts</a:t>
            </a:r>
            <a:endParaRPr lang="en-US" dirty="0"/>
          </a:p>
          <a:p>
            <a:pPr lvl="1"/>
            <a:r>
              <a:rPr lang="en-US" dirty="0"/>
              <a:t>Needed periodically for altitude maintenance</a:t>
            </a:r>
          </a:p>
          <a:p>
            <a:pPr lvl="1"/>
            <a:r>
              <a:rPr lang="en-US" dirty="0"/>
              <a:t>Predictions may be slightly skewed in time &amp; location until ISS TLEs have settled</a:t>
            </a:r>
          </a:p>
          <a:p>
            <a:pPr lvl="2"/>
            <a:r>
              <a:rPr lang="en-US" dirty="0"/>
              <a:t>Typically takes 2-4 days for TLEs to settle out following re/</a:t>
            </a:r>
            <a:r>
              <a:rPr lang="en-US" dirty="0" err="1"/>
              <a:t>deboosts</a:t>
            </a:r>
            <a:endParaRPr lang="en-US" dirty="0"/>
          </a:p>
          <a:p>
            <a:pPr lvl="1"/>
            <a:r>
              <a:rPr lang="en-US" dirty="0"/>
              <a:t>Detailed in weekly emails and noted on the prediction website via warning banner</a:t>
            </a:r>
          </a:p>
          <a:p>
            <a:r>
              <a:rPr lang="en-US" dirty="0"/>
              <a:t>Blockages</a:t>
            </a:r>
          </a:p>
          <a:p>
            <a:pPr lvl="1"/>
            <a:r>
              <a:rPr lang="en-US" dirty="0"/>
              <a:t>Visiting Vehicles, Modules, or Solar Panels can obstruct the view of SAGE III/ISS</a:t>
            </a:r>
          </a:p>
          <a:p>
            <a:pPr lvl="1"/>
            <a:r>
              <a:rPr lang="en-US"/>
              <a:t>Blockage levels </a:t>
            </a:r>
            <a:r>
              <a:rPr lang="en-US" dirty="0"/>
              <a:t>are: None, Low, Medium, High, &amp; Extreme</a:t>
            </a:r>
          </a:p>
          <a:p>
            <a:pPr lvl="2"/>
            <a:r>
              <a:rPr lang="en-US" dirty="0"/>
              <a:t>High &amp; Extreme levels of blockages may still acquire but are not guaranteed</a:t>
            </a:r>
          </a:p>
          <a:p>
            <a:r>
              <a:rPr lang="en-US" dirty="0"/>
              <a:t>Station Activities &amp; Maneuvers</a:t>
            </a:r>
          </a:p>
          <a:p>
            <a:pPr lvl="1"/>
            <a:r>
              <a:rPr lang="en-US" dirty="0"/>
              <a:t>May sometimes miss events for scheduled activities &amp; large attitude changes </a:t>
            </a:r>
          </a:p>
          <a:p>
            <a:pPr lvl="1"/>
            <a:r>
              <a:rPr lang="en-US" dirty="0"/>
              <a:t>Activities &amp; maneuvers that affect events are detailed in weekly emails</a:t>
            </a:r>
          </a:p>
          <a:p>
            <a:endParaRPr lang="en-US" dirty="0"/>
          </a:p>
        </p:txBody>
      </p:sp>
      <p:sp>
        <p:nvSpPr>
          <p:cNvPr id="3" name="Title 2">
            <a:extLst>
              <a:ext uri="{FF2B5EF4-FFF2-40B4-BE49-F238E27FC236}">
                <a16:creationId xmlns:a16="http://schemas.microsoft.com/office/drawing/2014/main" id="{B7F3E12E-9141-F84C-1A8A-05183BC77C0F}"/>
              </a:ext>
            </a:extLst>
          </p:cNvPr>
          <p:cNvSpPr>
            <a:spLocks noGrp="1"/>
          </p:cNvSpPr>
          <p:nvPr>
            <p:ph type="title"/>
          </p:nvPr>
        </p:nvSpPr>
        <p:spPr/>
        <p:txBody>
          <a:bodyPr/>
          <a:lstStyle/>
          <a:p>
            <a:r>
              <a:rPr lang="en-US" dirty="0"/>
              <a:t>Activities that Affect Predictions</a:t>
            </a:r>
          </a:p>
        </p:txBody>
      </p:sp>
      <p:sp>
        <p:nvSpPr>
          <p:cNvPr id="4" name="Date Placeholder 3">
            <a:extLst>
              <a:ext uri="{FF2B5EF4-FFF2-40B4-BE49-F238E27FC236}">
                <a16:creationId xmlns:a16="http://schemas.microsoft.com/office/drawing/2014/main" id="{D5FD7399-9866-8D9D-76F4-7D98B57B3871}"/>
              </a:ext>
            </a:extLst>
          </p:cNvPr>
          <p:cNvSpPr>
            <a:spLocks noGrp="1"/>
          </p:cNvSpPr>
          <p:nvPr>
            <p:ph type="dt" sz="half" idx="2"/>
          </p:nvPr>
        </p:nvSpPr>
        <p:spPr/>
        <p:txBody>
          <a:bodyPr/>
          <a:lstStyle/>
          <a:p>
            <a:r>
              <a:rPr lang="en-US" dirty="0"/>
              <a:t>August 13, 2025</a:t>
            </a:r>
          </a:p>
        </p:txBody>
      </p:sp>
    </p:spTree>
    <p:extLst>
      <p:ext uri="{BB962C8B-B14F-4D97-AF65-F5344CB8AC3E}">
        <p14:creationId xmlns:p14="http://schemas.microsoft.com/office/powerpoint/2010/main" val="417441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animEffect transition="in" filter="fade">
                                      <p:cBhvr>
                                        <p:cTn id="7" dur="500"/>
                                        <p:tgtEl>
                                          <p:spTgt spid="2">
                                            <p:txEl>
                                              <p:pRg st="5" end="5"/>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6" end="6"/>
                                            </p:txEl>
                                          </p:spTgt>
                                        </p:tgtEl>
                                        <p:attrNameLst>
                                          <p:attrName>style.visibility</p:attrName>
                                        </p:attrNameLst>
                                      </p:cBhvr>
                                      <p:to>
                                        <p:strVal val="visible"/>
                                      </p:to>
                                    </p:set>
                                    <p:animEffect transition="in" filter="fade">
                                      <p:cBhvr>
                                        <p:cTn id="10" dur="500"/>
                                        <p:tgtEl>
                                          <p:spTgt spid="2">
                                            <p:txEl>
                                              <p:pRg st="6" end="6"/>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
                                            <p:txEl>
                                              <p:pRg st="7" end="7"/>
                                            </p:txEl>
                                          </p:spTgt>
                                        </p:tgtEl>
                                        <p:attrNameLst>
                                          <p:attrName>style.visibility</p:attrName>
                                        </p:attrNameLst>
                                      </p:cBhvr>
                                      <p:to>
                                        <p:strVal val="visible"/>
                                      </p:to>
                                    </p:set>
                                    <p:animEffect transition="in" filter="fade">
                                      <p:cBhvr>
                                        <p:cTn id="13" dur="500"/>
                                        <p:tgtEl>
                                          <p:spTgt spid="2">
                                            <p:txEl>
                                              <p:pRg st="7" end="7"/>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
                                            <p:txEl>
                                              <p:pRg st="8" end="8"/>
                                            </p:txEl>
                                          </p:spTgt>
                                        </p:tgtEl>
                                        <p:attrNameLst>
                                          <p:attrName>style.visibility</p:attrName>
                                        </p:attrNameLst>
                                      </p:cBhvr>
                                      <p:to>
                                        <p:strVal val="visible"/>
                                      </p:to>
                                    </p:set>
                                    <p:animEffect transition="in" filter="fade">
                                      <p:cBhvr>
                                        <p:cTn id="16" dur="500"/>
                                        <p:tgtEl>
                                          <p:spTgt spid="2">
                                            <p:txEl>
                                              <p:pRg st="8" end="8"/>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
                                            <p:txEl>
                                              <p:pRg st="9" end="9"/>
                                            </p:txEl>
                                          </p:spTgt>
                                        </p:tgtEl>
                                        <p:attrNameLst>
                                          <p:attrName>style.visibility</p:attrName>
                                        </p:attrNameLst>
                                      </p:cBhvr>
                                      <p:to>
                                        <p:strVal val="visible"/>
                                      </p:to>
                                    </p:set>
                                    <p:animEffect transition="in" filter="fade">
                                      <p:cBhvr>
                                        <p:cTn id="21" dur="500"/>
                                        <p:tgtEl>
                                          <p:spTgt spid="2">
                                            <p:txEl>
                                              <p:pRg st="9" end="9"/>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2">
                                            <p:txEl>
                                              <p:pRg st="10" end="10"/>
                                            </p:txEl>
                                          </p:spTgt>
                                        </p:tgtEl>
                                        <p:attrNameLst>
                                          <p:attrName>style.visibility</p:attrName>
                                        </p:attrNameLst>
                                      </p:cBhvr>
                                      <p:to>
                                        <p:strVal val="visible"/>
                                      </p:to>
                                    </p:set>
                                    <p:animEffect transition="in" filter="fade">
                                      <p:cBhvr>
                                        <p:cTn id="24" dur="500"/>
                                        <p:tgtEl>
                                          <p:spTgt spid="2">
                                            <p:txEl>
                                              <p:pRg st="10" end="10"/>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2">
                                            <p:txEl>
                                              <p:pRg st="11" end="11"/>
                                            </p:txEl>
                                          </p:spTgt>
                                        </p:tgtEl>
                                        <p:attrNameLst>
                                          <p:attrName>style.visibility</p:attrName>
                                        </p:attrNameLst>
                                      </p:cBhvr>
                                      <p:to>
                                        <p:strVal val="visible"/>
                                      </p:to>
                                    </p:set>
                                    <p:animEffect transition="in" filter="fade">
                                      <p:cBhvr>
                                        <p:cTn id="27" dur="500"/>
                                        <p:tgtEl>
                                          <p:spTgt spid="2">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5BC49F8B-96BA-7EC9-BD77-502F9983C77C}"/>
              </a:ext>
            </a:extLst>
          </p:cNvPr>
          <p:cNvPicPr>
            <a:picLocks noGrp="1" noRot="1" noChangeAspect="1" noMove="1" noResize="1" noEditPoints="1" noAdjustHandles="1" noChangeArrowheads="1" noChangeShapeType="1" noCrop="1"/>
          </p:cNvPicPr>
          <p:nvPr>
            <p:ph idx="1"/>
          </p:nvPr>
        </p:nvPicPr>
        <p:blipFill>
          <a:blip r:embed="rId2">
            <a:extLst>
              <a:ext uri="{28A0092B-C50C-407E-A947-70E740481C1C}">
                <a14:useLocalDpi xmlns:a14="http://schemas.microsoft.com/office/drawing/2010/main" val="0"/>
              </a:ext>
            </a:extLst>
          </a:blip>
          <a:srcRect/>
          <a:stretch/>
        </p:blipFill>
        <p:spPr>
          <a:xfrm>
            <a:off x="827390" y="1143000"/>
            <a:ext cx="10537221" cy="5350933"/>
          </a:xfrm>
        </p:spPr>
      </p:pic>
      <p:sp>
        <p:nvSpPr>
          <p:cNvPr id="3" name="Title 2">
            <a:extLst>
              <a:ext uri="{FF2B5EF4-FFF2-40B4-BE49-F238E27FC236}">
                <a16:creationId xmlns:a16="http://schemas.microsoft.com/office/drawing/2014/main" id="{786951DE-3208-E138-87EB-C904A6FD53E3}"/>
              </a:ext>
            </a:extLst>
          </p:cNvPr>
          <p:cNvSpPr>
            <a:spLocks noGrp="1"/>
          </p:cNvSpPr>
          <p:nvPr>
            <p:ph type="title"/>
          </p:nvPr>
        </p:nvSpPr>
        <p:spPr/>
        <p:txBody>
          <a:bodyPr/>
          <a:lstStyle/>
          <a:p>
            <a:r>
              <a:rPr lang="en-US" dirty="0"/>
              <a:t>Predicted Events Before Reboosts</a:t>
            </a:r>
            <a:br>
              <a:rPr lang="en-US" dirty="0"/>
            </a:br>
            <a:r>
              <a:rPr lang="en-US" dirty="0"/>
              <a:t>Aug. 10 – Sep. 07, 2025</a:t>
            </a:r>
            <a:endParaRPr lang="en-US" sz="3733" dirty="0"/>
          </a:p>
        </p:txBody>
      </p:sp>
      <p:sp>
        <p:nvSpPr>
          <p:cNvPr id="4" name="Date Placeholder 3">
            <a:extLst>
              <a:ext uri="{FF2B5EF4-FFF2-40B4-BE49-F238E27FC236}">
                <a16:creationId xmlns:a16="http://schemas.microsoft.com/office/drawing/2014/main" id="{8E3A5C57-EC9D-10E4-BE2B-A0A588E1E92B}"/>
              </a:ext>
            </a:extLst>
          </p:cNvPr>
          <p:cNvSpPr>
            <a:spLocks noGrp="1"/>
          </p:cNvSpPr>
          <p:nvPr>
            <p:ph type="dt" sz="half" idx="2"/>
          </p:nvPr>
        </p:nvSpPr>
        <p:spPr/>
        <p:txBody>
          <a:bodyPr/>
          <a:lstStyle/>
          <a:p>
            <a:r>
              <a:rPr lang="en-US" dirty="0"/>
              <a:t>August 13, 2025</a:t>
            </a:r>
          </a:p>
        </p:txBody>
      </p:sp>
      <p:pic>
        <p:nvPicPr>
          <p:cNvPr id="9" name="Graphic 8">
            <a:extLst>
              <a:ext uri="{FF2B5EF4-FFF2-40B4-BE49-F238E27FC236}">
                <a16:creationId xmlns:a16="http://schemas.microsoft.com/office/drawing/2014/main" id="{15D9156B-C711-CB8D-D3B1-79E0DFAAFA01}"/>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923288" y="3689484"/>
            <a:ext cx="365021" cy="305291"/>
          </a:xfrm>
          <a:prstGeom prst="rect">
            <a:avLst/>
          </a:prstGeom>
        </p:spPr>
      </p:pic>
      <p:sp>
        <p:nvSpPr>
          <p:cNvPr id="14" name="TextBox 13">
            <a:extLst>
              <a:ext uri="{FF2B5EF4-FFF2-40B4-BE49-F238E27FC236}">
                <a16:creationId xmlns:a16="http://schemas.microsoft.com/office/drawing/2014/main" id="{CB48DE02-7201-E2AE-6896-A8C2EA92BA2F}"/>
              </a:ext>
            </a:extLst>
          </p:cNvPr>
          <p:cNvSpPr txBox="1"/>
          <p:nvPr/>
        </p:nvSpPr>
        <p:spPr>
          <a:xfrm>
            <a:off x="7662335" y="5946908"/>
            <a:ext cx="2599267" cy="215444"/>
          </a:xfrm>
          <a:prstGeom prst="rect">
            <a:avLst/>
          </a:prstGeom>
          <a:noFill/>
          <a:effectLst>
            <a:outerShdw blurRad="50800" dist="38100" dir="5400000" algn="t" rotWithShape="0">
              <a:prstClr val="black">
                <a:alpha val="40000"/>
              </a:prstClr>
            </a:outerShdw>
          </a:effectLst>
        </p:spPr>
        <p:txBody>
          <a:bodyPr wrap="square" rtlCol="0">
            <a:spAutoFit/>
          </a:bodyPr>
          <a:lstStyle/>
          <a:p>
            <a:r>
              <a:rPr lang="en-US" sz="800" b="1" dirty="0">
                <a:solidFill>
                  <a:srgbClr val="FCC25E"/>
                </a:solidFill>
              </a:rPr>
              <a:t>●</a:t>
            </a:r>
            <a:r>
              <a:rPr lang="en-US" sz="800" b="1" dirty="0"/>
              <a:t> Sunrise   </a:t>
            </a:r>
            <a:r>
              <a:rPr lang="en-US" sz="800" b="1" dirty="0">
                <a:solidFill>
                  <a:srgbClr val="FD8859"/>
                </a:solidFill>
              </a:rPr>
              <a:t>●</a:t>
            </a:r>
            <a:r>
              <a:rPr lang="en-US" sz="800" b="1" dirty="0"/>
              <a:t> Sunset   </a:t>
            </a:r>
            <a:r>
              <a:rPr lang="en-US" sz="800" b="1" dirty="0">
                <a:solidFill>
                  <a:srgbClr val="66CCCC"/>
                </a:solidFill>
              </a:rPr>
              <a:t>●</a:t>
            </a:r>
            <a:r>
              <a:rPr lang="en-US" sz="800" b="1" dirty="0"/>
              <a:t> Moonrise   </a:t>
            </a:r>
            <a:r>
              <a:rPr lang="en-US" sz="800" b="1" dirty="0">
                <a:solidFill>
                  <a:srgbClr val="6390E5"/>
                </a:solidFill>
              </a:rPr>
              <a:t>●</a:t>
            </a:r>
            <a:r>
              <a:rPr lang="en-US" sz="800" b="1" dirty="0"/>
              <a:t> Moonset</a:t>
            </a:r>
          </a:p>
        </p:txBody>
      </p:sp>
      <p:sp>
        <p:nvSpPr>
          <p:cNvPr id="16" name="TextBox 15">
            <a:extLst>
              <a:ext uri="{FF2B5EF4-FFF2-40B4-BE49-F238E27FC236}">
                <a16:creationId xmlns:a16="http://schemas.microsoft.com/office/drawing/2014/main" id="{BE35B0EF-EA39-1DBA-C6D9-3F7C10BB755D}"/>
              </a:ext>
            </a:extLst>
          </p:cNvPr>
          <p:cNvSpPr txBox="1"/>
          <p:nvPr/>
        </p:nvSpPr>
        <p:spPr>
          <a:xfrm>
            <a:off x="7662335" y="5800024"/>
            <a:ext cx="2599267" cy="215444"/>
          </a:xfrm>
          <a:prstGeom prst="rect">
            <a:avLst/>
          </a:prstGeom>
          <a:noFill/>
        </p:spPr>
        <p:txBody>
          <a:bodyPr wrap="square" rtlCol="0">
            <a:spAutoFit/>
          </a:bodyPr>
          <a:lstStyle/>
          <a:p>
            <a:pPr algn="ctr"/>
            <a:r>
              <a:rPr lang="en-US" sz="800" dirty="0"/>
              <a:t>Prediction File Generated: 2025-06-11</a:t>
            </a:r>
          </a:p>
        </p:txBody>
      </p:sp>
      <p:sp>
        <p:nvSpPr>
          <p:cNvPr id="2" name="TextBox 1">
            <a:extLst>
              <a:ext uri="{FF2B5EF4-FFF2-40B4-BE49-F238E27FC236}">
                <a16:creationId xmlns:a16="http://schemas.microsoft.com/office/drawing/2014/main" id="{7635FBF5-A901-D03A-2EA5-3FC67BDC64FC}"/>
              </a:ext>
            </a:extLst>
          </p:cNvPr>
          <p:cNvSpPr txBox="1"/>
          <p:nvPr/>
        </p:nvSpPr>
        <p:spPr>
          <a:xfrm>
            <a:off x="3223591" y="4175860"/>
            <a:ext cx="1630159" cy="584968"/>
          </a:xfrm>
          <a:prstGeom prst="rect">
            <a:avLst/>
          </a:prstGeom>
          <a:solidFill>
            <a:schemeClr val="bg1">
              <a:lumMod val="95000"/>
              <a:alpha val="50196"/>
            </a:schemeClr>
          </a:solidFill>
          <a:ln cap="sq">
            <a:solidFill>
              <a:schemeClr val="tx1"/>
            </a:solidFill>
            <a:round/>
          </a:ln>
          <a:effectLst>
            <a:outerShdw blurRad="50800" dist="38100" dir="2700000" algn="tl" rotWithShape="0">
              <a:prstClr val="black">
                <a:alpha val="40000"/>
              </a:prstClr>
            </a:outerShdw>
          </a:effectLst>
        </p:spPr>
        <p:txBody>
          <a:bodyPr wrap="square" rtlCol="0">
            <a:spAutoFit/>
          </a:bodyPr>
          <a:lstStyle/>
          <a:p>
            <a:pPr algn="ctr"/>
            <a:r>
              <a:rPr lang="en-US" sz="1067" b="1" dirty="0">
                <a:latin typeface="Arial" panose="020B0604020202020204" pitchFamily="34" charset="0"/>
                <a:cs typeface="Arial" panose="020B0604020202020204" pitchFamily="34" charset="0"/>
              </a:rPr>
              <a:t>Moonset</a:t>
            </a:r>
          </a:p>
          <a:p>
            <a:pPr algn="ctr"/>
            <a:r>
              <a:rPr lang="en-US" sz="1067" b="1" dirty="0">
                <a:latin typeface="Arial" panose="020B0604020202020204" pitchFamily="34" charset="0"/>
                <a:cs typeface="Arial" panose="020B0604020202020204" pitchFamily="34" charset="0"/>
              </a:rPr>
              <a:t>01 Sep 2025 04:28:21</a:t>
            </a:r>
          </a:p>
          <a:p>
            <a:pPr algn="ctr"/>
            <a:r>
              <a:rPr lang="en-US" sz="1067" b="1" dirty="0">
                <a:latin typeface="Arial" panose="020B0604020202020204" pitchFamily="34" charset="0"/>
                <a:cs typeface="Arial" panose="020B0604020202020204" pitchFamily="34" charset="0"/>
              </a:rPr>
              <a:t>(36.61, -84.89)</a:t>
            </a:r>
            <a:endParaRPr lang="en-US" sz="2400" b="1" dirty="0"/>
          </a:p>
        </p:txBody>
      </p:sp>
      <p:cxnSp>
        <p:nvCxnSpPr>
          <p:cNvPr id="7" name="Straight Connector 6">
            <a:extLst>
              <a:ext uri="{FF2B5EF4-FFF2-40B4-BE49-F238E27FC236}">
                <a16:creationId xmlns:a16="http://schemas.microsoft.com/office/drawing/2014/main" id="{328A6FAB-F7E5-5D18-9B3E-A5E4BAEB3DD6}"/>
              </a:ext>
            </a:extLst>
          </p:cNvPr>
          <p:cNvCxnSpPr>
            <a:cxnSpLocks/>
          </p:cNvCxnSpPr>
          <p:nvPr/>
        </p:nvCxnSpPr>
        <p:spPr>
          <a:xfrm flipH="1" flipV="1">
            <a:off x="3295857" y="3995943"/>
            <a:ext cx="753372" cy="17674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4615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718EF5BC-F300-0EFF-3087-F8D16123399A}"/>
              </a:ext>
            </a:extLst>
          </p:cNvPr>
          <p:cNvPicPr>
            <a:picLocks noGrp="1" noRot="1" noChangeAspect="1" noMove="1" noResize="1" noEditPoints="1" noAdjustHandles="1" noChangeArrowheads="1" noChangeShapeType="1" noCrop="1"/>
          </p:cNvPicPr>
          <p:nvPr>
            <p:ph idx="1"/>
          </p:nvPr>
        </p:nvPicPr>
        <p:blipFill>
          <a:blip r:embed="rId2">
            <a:extLst>
              <a:ext uri="{28A0092B-C50C-407E-A947-70E740481C1C}">
                <a14:useLocalDpi xmlns:a14="http://schemas.microsoft.com/office/drawing/2010/main" val="0"/>
              </a:ext>
            </a:extLst>
          </a:blip>
          <a:srcRect/>
          <a:stretch/>
        </p:blipFill>
        <p:spPr>
          <a:xfrm>
            <a:off x="827390" y="1143000"/>
            <a:ext cx="10537221" cy="5350933"/>
          </a:xfrm>
        </p:spPr>
      </p:pic>
      <p:sp>
        <p:nvSpPr>
          <p:cNvPr id="3" name="Title 2">
            <a:extLst>
              <a:ext uri="{FF2B5EF4-FFF2-40B4-BE49-F238E27FC236}">
                <a16:creationId xmlns:a16="http://schemas.microsoft.com/office/drawing/2014/main" id="{35791013-A18B-EEA7-45BA-B801D57D0695}"/>
              </a:ext>
            </a:extLst>
          </p:cNvPr>
          <p:cNvSpPr>
            <a:spLocks noGrp="1"/>
          </p:cNvSpPr>
          <p:nvPr>
            <p:ph type="title"/>
          </p:nvPr>
        </p:nvSpPr>
        <p:spPr/>
        <p:txBody>
          <a:bodyPr/>
          <a:lstStyle/>
          <a:p>
            <a:r>
              <a:rPr lang="en-US" dirty="0"/>
              <a:t>Predicted Events After Reboosts</a:t>
            </a:r>
            <a:br>
              <a:rPr lang="en-US" dirty="0"/>
            </a:br>
            <a:r>
              <a:rPr lang="en-US" dirty="0"/>
              <a:t>Aug. 10 – Sep. 07, 2025</a:t>
            </a:r>
          </a:p>
        </p:txBody>
      </p:sp>
      <p:sp>
        <p:nvSpPr>
          <p:cNvPr id="4" name="Date Placeholder 3">
            <a:extLst>
              <a:ext uri="{FF2B5EF4-FFF2-40B4-BE49-F238E27FC236}">
                <a16:creationId xmlns:a16="http://schemas.microsoft.com/office/drawing/2014/main" id="{81DC1A94-4E27-2221-AD79-218E852593B3}"/>
              </a:ext>
            </a:extLst>
          </p:cNvPr>
          <p:cNvSpPr>
            <a:spLocks noGrp="1"/>
          </p:cNvSpPr>
          <p:nvPr>
            <p:ph type="dt" sz="half" idx="2"/>
          </p:nvPr>
        </p:nvSpPr>
        <p:spPr/>
        <p:txBody>
          <a:bodyPr/>
          <a:lstStyle/>
          <a:p>
            <a:r>
              <a:rPr lang="en-US" dirty="0"/>
              <a:t>August 13, 2025</a:t>
            </a:r>
          </a:p>
        </p:txBody>
      </p:sp>
      <p:pic>
        <p:nvPicPr>
          <p:cNvPr id="7" name="Graphic 6">
            <a:extLst>
              <a:ext uri="{FF2B5EF4-FFF2-40B4-BE49-F238E27FC236}">
                <a16:creationId xmlns:a16="http://schemas.microsoft.com/office/drawing/2014/main" id="{81A0C2A0-C72F-8C83-C035-E91B7BF70371}"/>
              </a:ext>
            </a:extLst>
          </p:cNvPr>
          <p:cNvPicPr>
            <a:picLocks noGrp="1" noRo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923288" y="3689484"/>
            <a:ext cx="365021" cy="305291"/>
          </a:xfrm>
          <a:prstGeom prst="rect">
            <a:avLst/>
          </a:prstGeom>
        </p:spPr>
      </p:pic>
      <p:sp>
        <p:nvSpPr>
          <p:cNvPr id="14" name="TextBox 13">
            <a:extLst>
              <a:ext uri="{FF2B5EF4-FFF2-40B4-BE49-F238E27FC236}">
                <a16:creationId xmlns:a16="http://schemas.microsoft.com/office/drawing/2014/main" id="{4FEF5D6B-01DE-B82D-5FF9-55CD3BCF448A}"/>
              </a:ext>
            </a:extLst>
          </p:cNvPr>
          <p:cNvSpPr txBox="1"/>
          <p:nvPr/>
        </p:nvSpPr>
        <p:spPr>
          <a:xfrm>
            <a:off x="7662335" y="5946908"/>
            <a:ext cx="2599267" cy="215444"/>
          </a:xfrm>
          <a:prstGeom prst="rect">
            <a:avLst/>
          </a:prstGeom>
          <a:noFill/>
          <a:effectLst>
            <a:outerShdw blurRad="50800" dist="38100" dir="5400000" algn="t" rotWithShape="0">
              <a:prstClr val="black">
                <a:alpha val="40000"/>
              </a:prstClr>
            </a:outerShdw>
          </a:effectLst>
        </p:spPr>
        <p:txBody>
          <a:bodyPr wrap="square" rtlCol="0">
            <a:spAutoFit/>
          </a:bodyPr>
          <a:lstStyle/>
          <a:p>
            <a:r>
              <a:rPr lang="en-US" sz="800" b="1" dirty="0">
                <a:solidFill>
                  <a:srgbClr val="FCC25E"/>
                </a:solidFill>
              </a:rPr>
              <a:t>●</a:t>
            </a:r>
            <a:r>
              <a:rPr lang="en-US" sz="800" b="1" dirty="0"/>
              <a:t> Sunrise   </a:t>
            </a:r>
            <a:r>
              <a:rPr lang="en-US" sz="800" b="1" dirty="0">
                <a:solidFill>
                  <a:srgbClr val="FD8859"/>
                </a:solidFill>
              </a:rPr>
              <a:t>●</a:t>
            </a:r>
            <a:r>
              <a:rPr lang="en-US" sz="800" b="1" dirty="0"/>
              <a:t> Sunset   </a:t>
            </a:r>
            <a:r>
              <a:rPr lang="en-US" sz="800" b="1" dirty="0">
                <a:solidFill>
                  <a:srgbClr val="66CCCC"/>
                </a:solidFill>
              </a:rPr>
              <a:t>●</a:t>
            </a:r>
            <a:r>
              <a:rPr lang="en-US" sz="800" b="1" dirty="0"/>
              <a:t> Moonrise   </a:t>
            </a:r>
            <a:r>
              <a:rPr lang="en-US" sz="800" b="1" dirty="0">
                <a:solidFill>
                  <a:srgbClr val="6390E5"/>
                </a:solidFill>
              </a:rPr>
              <a:t>●</a:t>
            </a:r>
            <a:r>
              <a:rPr lang="en-US" sz="800" b="1" dirty="0"/>
              <a:t> Moonset</a:t>
            </a:r>
          </a:p>
        </p:txBody>
      </p:sp>
      <p:sp>
        <p:nvSpPr>
          <p:cNvPr id="15" name="TextBox 14">
            <a:extLst>
              <a:ext uri="{FF2B5EF4-FFF2-40B4-BE49-F238E27FC236}">
                <a16:creationId xmlns:a16="http://schemas.microsoft.com/office/drawing/2014/main" id="{C4AE8C35-CFDC-E4EA-D8D3-D58C44957E70}"/>
              </a:ext>
            </a:extLst>
          </p:cNvPr>
          <p:cNvSpPr txBox="1"/>
          <p:nvPr/>
        </p:nvSpPr>
        <p:spPr>
          <a:xfrm>
            <a:off x="7662335" y="5800024"/>
            <a:ext cx="2599267" cy="215444"/>
          </a:xfrm>
          <a:prstGeom prst="rect">
            <a:avLst/>
          </a:prstGeom>
          <a:noFill/>
        </p:spPr>
        <p:txBody>
          <a:bodyPr wrap="square" rtlCol="0">
            <a:spAutoFit/>
          </a:bodyPr>
          <a:lstStyle/>
          <a:p>
            <a:pPr algn="ctr"/>
            <a:r>
              <a:rPr lang="en-US" sz="800" dirty="0"/>
              <a:t>Prediction File Generated: 2025-07-23</a:t>
            </a:r>
          </a:p>
        </p:txBody>
      </p:sp>
      <p:sp>
        <p:nvSpPr>
          <p:cNvPr id="2" name="TextBox 1">
            <a:extLst>
              <a:ext uri="{FF2B5EF4-FFF2-40B4-BE49-F238E27FC236}">
                <a16:creationId xmlns:a16="http://schemas.microsoft.com/office/drawing/2014/main" id="{6DBABAB7-6A6C-9B63-276B-D26AB2F69F99}"/>
              </a:ext>
            </a:extLst>
          </p:cNvPr>
          <p:cNvSpPr txBox="1"/>
          <p:nvPr/>
        </p:nvSpPr>
        <p:spPr>
          <a:xfrm>
            <a:off x="7505061" y="4439788"/>
            <a:ext cx="1630159" cy="584968"/>
          </a:xfrm>
          <a:prstGeom prst="rect">
            <a:avLst/>
          </a:prstGeom>
          <a:solidFill>
            <a:schemeClr val="bg1">
              <a:lumMod val="95000"/>
              <a:alpha val="50196"/>
            </a:schemeClr>
          </a:solidFill>
          <a:ln cap="sq">
            <a:solidFill>
              <a:schemeClr val="tx1"/>
            </a:solidFill>
            <a:round/>
          </a:ln>
          <a:effectLst>
            <a:outerShdw blurRad="50800" dist="38100" dir="2700000" algn="tl" rotWithShape="0">
              <a:prstClr val="black">
                <a:alpha val="40000"/>
              </a:prstClr>
            </a:outerShdw>
          </a:effectLst>
        </p:spPr>
        <p:txBody>
          <a:bodyPr wrap="square" rtlCol="0">
            <a:spAutoFit/>
          </a:bodyPr>
          <a:lstStyle/>
          <a:p>
            <a:pPr algn="ctr"/>
            <a:r>
              <a:rPr lang="en-US" sz="1067" b="1" dirty="0">
                <a:latin typeface="Arial" panose="020B0604020202020204" pitchFamily="34" charset="0"/>
                <a:cs typeface="Arial" panose="020B0604020202020204" pitchFamily="34" charset="0"/>
              </a:rPr>
              <a:t>Moonset</a:t>
            </a:r>
          </a:p>
          <a:p>
            <a:pPr algn="ctr"/>
            <a:r>
              <a:rPr lang="en-US" sz="1067" b="1" dirty="0">
                <a:latin typeface="Arial" panose="020B0604020202020204" pitchFamily="34" charset="0"/>
                <a:cs typeface="Arial" panose="020B0604020202020204" pitchFamily="34" charset="0"/>
              </a:rPr>
              <a:t>01 Sep 2025 03:29:06</a:t>
            </a:r>
          </a:p>
          <a:p>
            <a:pPr algn="ctr"/>
            <a:r>
              <a:rPr lang="en-US" sz="1067" b="1" dirty="0">
                <a:latin typeface="Arial" panose="020B0604020202020204" pitchFamily="34" charset="0"/>
                <a:cs typeface="Arial" panose="020B0604020202020204" pitchFamily="34" charset="0"/>
              </a:rPr>
              <a:t>(36.35, -70.31)</a:t>
            </a:r>
            <a:endParaRPr lang="en-US" sz="1067" b="1" dirty="0"/>
          </a:p>
        </p:txBody>
      </p:sp>
      <p:cxnSp>
        <p:nvCxnSpPr>
          <p:cNvPr id="5" name="Straight Connector 4">
            <a:extLst>
              <a:ext uri="{FF2B5EF4-FFF2-40B4-BE49-F238E27FC236}">
                <a16:creationId xmlns:a16="http://schemas.microsoft.com/office/drawing/2014/main" id="{2DD44D3F-2CA7-6465-BA35-CCD560A26B8D}"/>
              </a:ext>
            </a:extLst>
          </p:cNvPr>
          <p:cNvCxnSpPr>
            <a:cxnSpLocks/>
          </p:cNvCxnSpPr>
          <p:nvPr/>
        </p:nvCxnSpPr>
        <p:spPr>
          <a:xfrm flipH="1" flipV="1">
            <a:off x="8159751" y="4108451"/>
            <a:ext cx="167772" cy="33133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BD440E69-E103-2675-D610-BFEE9E2C9A17}"/>
              </a:ext>
            </a:extLst>
          </p:cNvPr>
          <p:cNvSpPr txBox="1"/>
          <p:nvPr/>
        </p:nvSpPr>
        <p:spPr>
          <a:xfrm>
            <a:off x="7742126" y="2601330"/>
            <a:ext cx="1630159" cy="584968"/>
          </a:xfrm>
          <a:prstGeom prst="rect">
            <a:avLst/>
          </a:prstGeom>
          <a:solidFill>
            <a:schemeClr val="bg1">
              <a:lumMod val="95000"/>
              <a:alpha val="50196"/>
            </a:schemeClr>
          </a:solidFill>
          <a:ln cap="sq">
            <a:solidFill>
              <a:schemeClr val="tx1"/>
            </a:solidFill>
            <a:round/>
          </a:ln>
          <a:effectLst>
            <a:outerShdw blurRad="50800" dist="38100" dir="2700000" algn="tl" rotWithShape="0">
              <a:prstClr val="black">
                <a:alpha val="40000"/>
              </a:prstClr>
            </a:outerShdw>
          </a:effectLst>
        </p:spPr>
        <p:txBody>
          <a:bodyPr wrap="square" rtlCol="0">
            <a:spAutoFit/>
          </a:bodyPr>
          <a:lstStyle/>
          <a:p>
            <a:pPr algn="ctr"/>
            <a:r>
              <a:rPr lang="en-US" sz="1067" b="1" dirty="0">
                <a:latin typeface="Arial" panose="020B0604020202020204" pitchFamily="34" charset="0"/>
                <a:cs typeface="Arial" panose="020B0604020202020204" pitchFamily="34" charset="0"/>
              </a:rPr>
              <a:t>Moonset</a:t>
            </a:r>
          </a:p>
          <a:p>
            <a:pPr algn="ctr"/>
            <a:r>
              <a:rPr lang="en-US" sz="1067" b="1" dirty="0">
                <a:latin typeface="Arial" panose="020B0604020202020204" pitchFamily="34" charset="0"/>
                <a:cs typeface="Arial" panose="020B0604020202020204" pitchFamily="34" charset="0"/>
              </a:rPr>
              <a:t>02 Sep 2025 04:16:56</a:t>
            </a:r>
          </a:p>
          <a:p>
            <a:pPr algn="ctr"/>
            <a:r>
              <a:rPr lang="en-US" sz="1067" b="1" dirty="0">
                <a:latin typeface="Arial" panose="020B0604020202020204" pitchFamily="34" charset="0"/>
                <a:cs typeface="Arial" panose="020B0604020202020204" pitchFamily="34" charset="0"/>
              </a:rPr>
              <a:t>(39.92, -73.00)</a:t>
            </a:r>
            <a:endParaRPr lang="en-US" sz="1067" b="1" dirty="0"/>
          </a:p>
        </p:txBody>
      </p:sp>
      <p:cxnSp>
        <p:nvCxnSpPr>
          <p:cNvPr id="11" name="Straight Connector 10">
            <a:extLst>
              <a:ext uri="{FF2B5EF4-FFF2-40B4-BE49-F238E27FC236}">
                <a16:creationId xmlns:a16="http://schemas.microsoft.com/office/drawing/2014/main" id="{BCFD93AC-85FF-EEA9-1B8A-76C075C11DDD}"/>
              </a:ext>
            </a:extLst>
          </p:cNvPr>
          <p:cNvCxnSpPr>
            <a:cxnSpLocks/>
            <a:endCxn id="10" idx="1"/>
          </p:cNvCxnSpPr>
          <p:nvPr/>
        </p:nvCxnSpPr>
        <p:spPr>
          <a:xfrm>
            <a:off x="7283451" y="2879726"/>
            <a:ext cx="458675" cy="140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707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Box 2"/>
          <p:cNvSpPr txBox="1">
            <a:spLocks noChangeArrowheads="1"/>
          </p:cNvSpPr>
          <p:nvPr/>
        </p:nvSpPr>
        <p:spPr bwMode="auto">
          <a:xfrm>
            <a:off x="3680652" y="3944704"/>
            <a:ext cx="8169275" cy="764376"/>
          </a:xfrm>
          <a:prstGeom prst="rect">
            <a:avLst/>
          </a:prstGeom>
          <a:noFill/>
          <a:ln w="9525">
            <a:noFill/>
            <a:miter lim="800000"/>
            <a:headEnd/>
            <a:tailEnd/>
          </a:ln>
        </p:spPr>
        <p:txBody>
          <a:bodyPr>
            <a:prstTxWarp prst="textNoShape">
              <a:avLst/>
            </a:prstTxWarp>
            <a:spAutoFit/>
          </a:bodyPr>
          <a:lstStyle/>
          <a:p>
            <a:pPr algn="r">
              <a:spcBef>
                <a:spcPts val="600"/>
              </a:spcBef>
            </a:pPr>
            <a:r>
              <a:rPr lang="en-US" sz="1867" b="1" dirty="0">
                <a:solidFill>
                  <a:schemeClr val="bg1">
                    <a:lumMod val="95000"/>
                  </a:schemeClr>
                </a:solidFill>
                <a:latin typeface="Helvetica Neue" panose="02000503000000020004" pitchFamily="2" charset="0"/>
                <a:ea typeface="Helvetica Neue" panose="02000503000000020004" pitchFamily="2" charset="0"/>
                <a:cs typeface="Helvetica Neue" panose="02000503000000020004" pitchFamily="2" charset="0"/>
              </a:rPr>
              <a:t>Backup Slides</a:t>
            </a:r>
          </a:p>
          <a:p>
            <a:pPr algn="r">
              <a:spcBef>
                <a:spcPts val="600"/>
              </a:spcBef>
            </a:pPr>
            <a:endParaRPr lang="en-US" sz="2000" b="1" dirty="0">
              <a:solidFill>
                <a:srgbClr val="EF9337"/>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3" name="Rectangle 9">
            <a:extLst>
              <a:ext uri="{FF2B5EF4-FFF2-40B4-BE49-F238E27FC236}">
                <a16:creationId xmlns:a16="http://schemas.microsoft.com/office/drawing/2014/main" id="{C74658F5-6D8A-4E64-8EFC-6F2783CF23AB}"/>
              </a:ext>
            </a:extLst>
          </p:cNvPr>
          <p:cNvSpPr>
            <a:spLocks noChangeArrowheads="1"/>
          </p:cNvSpPr>
          <p:nvPr/>
        </p:nvSpPr>
        <p:spPr bwMode="auto">
          <a:xfrm>
            <a:off x="1" y="-348782"/>
            <a:ext cx="246286" cy="697563"/>
          </a:xfrm>
          <a:prstGeom prst="rect">
            <a:avLst/>
          </a:prstGeom>
          <a:solidFill>
            <a:srgbClr val="1F1F1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1920" tIns="60960" rIns="121920" bIns="60960" numCol="1" anchor="ctr" anchorCtr="0" compatLnSpc="1">
            <a:prstTxWarp prst="textNoShape">
              <a:avLst/>
            </a:prstTxWarp>
            <a:spAutoFit/>
          </a:bodyPr>
          <a:lstStyle/>
          <a:p>
            <a:pPr defTabSz="1219170" eaLnBrk="0" fontAlgn="base" hangingPunct="0">
              <a:spcBef>
                <a:spcPct val="0"/>
              </a:spcBef>
              <a:spcAft>
                <a:spcPct val="0"/>
              </a:spcAft>
            </a:pPr>
            <a:br>
              <a:rPr lang="en-US" altLang="en-US" sz="1333">
                <a:solidFill>
                  <a:srgbClr val="FFFFFF"/>
                </a:solidFill>
                <a:latin typeface="Segoe UI" panose="020B0502040204020203" pitchFamily="34" charset="0"/>
                <a:cs typeface="Segoe UI" panose="020B0502040204020203" pitchFamily="34" charset="0"/>
              </a:rPr>
            </a:br>
            <a:endParaRPr lang="en-US" altLang="en-US" sz="2400">
              <a:latin typeface="Arial" panose="020B0604020202020204" pitchFamily="34"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9399DCF-DCC5-9AB6-95F3-C186835E2F9D}"/>
              </a:ext>
            </a:extLst>
          </p:cNvPr>
          <p:cNvSpPr>
            <a:spLocks noGrp="1"/>
          </p:cNvSpPr>
          <p:nvPr>
            <p:ph type="title"/>
          </p:nvPr>
        </p:nvSpPr>
        <p:spPr/>
        <p:txBody>
          <a:bodyPr/>
          <a:lstStyle/>
          <a:p>
            <a:r>
              <a:rPr lang="en-US" dirty="0"/>
              <a:t>Downloaded Events Text File</a:t>
            </a:r>
          </a:p>
        </p:txBody>
      </p:sp>
      <p:sp>
        <p:nvSpPr>
          <p:cNvPr id="4" name="Date Placeholder 3">
            <a:extLst>
              <a:ext uri="{FF2B5EF4-FFF2-40B4-BE49-F238E27FC236}">
                <a16:creationId xmlns:a16="http://schemas.microsoft.com/office/drawing/2014/main" id="{26659CFE-710A-6FEA-3D44-9B3689ACB111}"/>
              </a:ext>
            </a:extLst>
          </p:cNvPr>
          <p:cNvSpPr>
            <a:spLocks noGrp="1"/>
          </p:cNvSpPr>
          <p:nvPr>
            <p:ph type="dt" sz="half" idx="2"/>
          </p:nvPr>
        </p:nvSpPr>
        <p:spPr/>
        <p:txBody>
          <a:bodyPr/>
          <a:lstStyle/>
          <a:p>
            <a:r>
              <a:rPr lang="en-US" dirty="0"/>
              <a:t>August 13, 2025</a:t>
            </a:r>
          </a:p>
        </p:txBody>
      </p:sp>
      <p:graphicFrame>
        <p:nvGraphicFramePr>
          <p:cNvPr id="13" name="Content Placeholder 12">
            <a:extLst>
              <a:ext uri="{FF2B5EF4-FFF2-40B4-BE49-F238E27FC236}">
                <a16:creationId xmlns:a16="http://schemas.microsoft.com/office/drawing/2014/main" id="{69C302CB-1697-5F01-B319-9A6F69FA8B07}"/>
              </a:ext>
            </a:extLst>
          </p:cNvPr>
          <p:cNvGraphicFramePr>
            <a:graphicFrameLocks noGrp="1"/>
          </p:cNvGraphicFramePr>
          <p:nvPr>
            <p:ph idx="1"/>
          </p:nvPr>
        </p:nvGraphicFramePr>
        <p:xfrm>
          <a:off x="156210" y="1505856"/>
          <a:ext cx="11879583" cy="3411590"/>
        </p:xfrm>
        <a:graphic>
          <a:graphicData uri="http://schemas.openxmlformats.org/drawingml/2006/table">
            <a:tbl>
              <a:tblPr/>
              <a:tblGrid>
                <a:gridCol w="684223">
                  <a:extLst>
                    <a:ext uri="{9D8B030D-6E8A-4147-A177-3AD203B41FA5}">
                      <a16:colId xmlns:a16="http://schemas.microsoft.com/office/drawing/2014/main" val="2063600247"/>
                    </a:ext>
                  </a:extLst>
                </a:gridCol>
                <a:gridCol w="554071">
                  <a:extLst>
                    <a:ext uri="{9D8B030D-6E8A-4147-A177-3AD203B41FA5}">
                      <a16:colId xmlns:a16="http://schemas.microsoft.com/office/drawing/2014/main" val="3272005467"/>
                    </a:ext>
                  </a:extLst>
                </a:gridCol>
                <a:gridCol w="1354996">
                  <a:extLst>
                    <a:ext uri="{9D8B030D-6E8A-4147-A177-3AD203B41FA5}">
                      <a16:colId xmlns:a16="http://schemas.microsoft.com/office/drawing/2014/main" val="3170450102"/>
                    </a:ext>
                  </a:extLst>
                </a:gridCol>
                <a:gridCol w="743355">
                  <a:extLst>
                    <a:ext uri="{9D8B030D-6E8A-4147-A177-3AD203B41FA5}">
                      <a16:colId xmlns:a16="http://schemas.microsoft.com/office/drawing/2014/main" val="1077693174"/>
                    </a:ext>
                  </a:extLst>
                </a:gridCol>
                <a:gridCol w="630724">
                  <a:extLst>
                    <a:ext uri="{9D8B030D-6E8A-4147-A177-3AD203B41FA5}">
                      <a16:colId xmlns:a16="http://schemas.microsoft.com/office/drawing/2014/main" val="4032086488"/>
                    </a:ext>
                  </a:extLst>
                </a:gridCol>
                <a:gridCol w="675777">
                  <a:extLst>
                    <a:ext uri="{9D8B030D-6E8A-4147-A177-3AD203B41FA5}">
                      <a16:colId xmlns:a16="http://schemas.microsoft.com/office/drawing/2014/main" val="3696480002"/>
                    </a:ext>
                  </a:extLst>
                </a:gridCol>
                <a:gridCol w="619461">
                  <a:extLst>
                    <a:ext uri="{9D8B030D-6E8A-4147-A177-3AD203B41FA5}">
                      <a16:colId xmlns:a16="http://schemas.microsoft.com/office/drawing/2014/main" val="3814878363"/>
                    </a:ext>
                  </a:extLst>
                </a:gridCol>
                <a:gridCol w="709564">
                  <a:extLst>
                    <a:ext uri="{9D8B030D-6E8A-4147-A177-3AD203B41FA5}">
                      <a16:colId xmlns:a16="http://schemas.microsoft.com/office/drawing/2014/main" val="1680166062"/>
                    </a:ext>
                  </a:extLst>
                </a:gridCol>
                <a:gridCol w="720827">
                  <a:extLst>
                    <a:ext uri="{9D8B030D-6E8A-4147-A177-3AD203B41FA5}">
                      <a16:colId xmlns:a16="http://schemas.microsoft.com/office/drawing/2014/main" val="722818161"/>
                    </a:ext>
                  </a:extLst>
                </a:gridCol>
                <a:gridCol w="754619">
                  <a:extLst>
                    <a:ext uri="{9D8B030D-6E8A-4147-A177-3AD203B41FA5}">
                      <a16:colId xmlns:a16="http://schemas.microsoft.com/office/drawing/2014/main" val="3825484838"/>
                    </a:ext>
                  </a:extLst>
                </a:gridCol>
                <a:gridCol w="616407">
                  <a:extLst>
                    <a:ext uri="{9D8B030D-6E8A-4147-A177-3AD203B41FA5}">
                      <a16:colId xmlns:a16="http://schemas.microsoft.com/office/drawing/2014/main" val="4012724752"/>
                    </a:ext>
                  </a:extLst>
                </a:gridCol>
                <a:gridCol w="956407">
                  <a:extLst>
                    <a:ext uri="{9D8B030D-6E8A-4147-A177-3AD203B41FA5}">
                      <a16:colId xmlns:a16="http://schemas.microsoft.com/office/drawing/2014/main" val="2153958324"/>
                    </a:ext>
                  </a:extLst>
                </a:gridCol>
                <a:gridCol w="634249">
                  <a:extLst>
                    <a:ext uri="{9D8B030D-6E8A-4147-A177-3AD203B41FA5}">
                      <a16:colId xmlns:a16="http://schemas.microsoft.com/office/drawing/2014/main" val="883776212"/>
                    </a:ext>
                  </a:extLst>
                </a:gridCol>
                <a:gridCol w="523507">
                  <a:extLst>
                    <a:ext uri="{9D8B030D-6E8A-4147-A177-3AD203B41FA5}">
                      <a16:colId xmlns:a16="http://schemas.microsoft.com/office/drawing/2014/main" val="1197639184"/>
                    </a:ext>
                  </a:extLst>
                </a:gridCol>
                <a:gridCol w="805395">
                  <a:extLst>
                    <a:ext uri="{9D8B030D-6E8A-4147-A177-3AD203B41FA5}">
                      <a16:colId xmlns:a16="http://schemas.microsoft.com/office/drawing/2014/main" val="2758560094"/>
                    </a:ext>
                  </a:extLst>
                </a:gridCol>
                <a:gridCol w="896001">
                  <a:extLst>
                    <a:ext uri="{9D8B030D-6E8A-4147-A177-3AD203B41FA5}">
                      <a16:colId xmlns:a16="http://schemas.microsoft.com/office/drawing/2014/main" val="273969826"/>
                    </a:ext>
                  </a:extLst>
                </a:gridCol>
              </a:tblGrid>
              <a:tr h="188436">
                <a:tc gridSpan="3">
                  <a:txBody>
                    <a:bodyPr/>
                    <a:lstStyle/>
                    <a:p>
                      <a:pPr algn="l" fontAlgn="b"/>
                      <a:r>
                        <a:rPr lang="en-US" sz="900" b="0" i="0" u="none" strike="noStrike">
                          <a:solidFill>
                            <a:srgbClr val="000000"/>
                          </a:solidFill>
                          <a:effectLst/>
                          <a:latin typeface="Arial" panose="020B0604020202020204" pitchFamily="34" charset="0"/>
                        </a:rPr>
                        <a:t># List generated: Thu Sep 12 05:26:20 2024</a:t>
                      </a:r>
                    </a:p>
                  </a:txBody>
                  <a:tcPr marL="8531" marR="8531" marT="8531"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a:txBody>
                    <a:bodyPr/>
                    <a:lstStyle/>
                    <a:p>
                      <a:pPr algn="l" fontAlgn="b"/>
                      <a:r>
                        <a:rPr lang="en-US" sz="900" b="0" i="0" u="none" strike="noStrike">
                          <a:solidFill>
                            <a:srgbClr val="000000"/>
                          </a:solidFill>
                          <a:effectLst/>
                          <a:latin typeface="Arial" panose="020B0604020202020204" pitchFamily="34" charset="0"/>
                        </a:rPr>
                        <a:t> </a:t>
                      </a:r>
                    </a:p>
                  </a:txBody>
                  <a:tcPr marL="8531" marR="8531" marT="8531"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Arial" panose="020B0604020202020204" pitchFamily="34" charset="0"/>
                        </a:rPr>
                        <a:t> </a:t>
                      </a:r>
                    </a:p>
                  </a:txBody>
                  <a:tcPr marL="8531" marR="8531" marT="8531"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Arial" panose="020B0604020202020204" pitchFamily="34" charset="0"/>
                        </a:rPr>
                        <a:t> </a:t>
                      </a:r>
                    </a:p>
                  </a:txBody>
                  <a:tcPr marL="8531" marR="8531" marT="8531"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Arial" panose="020B0604020202020204" pitchFamily="34" charset="0"/>
                        </a:rPr>
                        <a:t> </a:t>
                      </a:r>
                    </a:p>
                  </a:txBody>
                  <a:tcPr marL="8531" marR="8531" marT="8531"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Arial" panose="020B0604020202020204" pitchFamily="34" charset="0"/>
                        </a:rPr>
                        <a:t> </a:t>
                      </a:r>
                    </a:p>
                  </a:txBody>
                  <a:tcPr marL="8531" marR="8531" marT="8531"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Arial" panose="020B0604020202020204" pitchFamily="34" charset="0"/>
                        </a:rPr>
                        <a:t> </a:t>
                      </a:r>
                    </a:p>
                  </a:txBody>
                  <a:tcPr marL="8531" marR="8531" marT="8531"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Arial" panose="020B0604020202020204" pitchFamily="34" charset="0"/>
                        </a:rPr>
                        <a:t> </a:t>
                      </a:r>
                    </a:p>
                  </a:txBody>
                  <a:tcPr marL="8531" marR="8531" marT="8531"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Arial" panose="020B0604020202020204" pitchFamily="34" charset="0"/>
                        </a:rPr>
                        <a:t> </a:t>
                      </a:r>
                    </a:p>
                  </a:txBody>
                  <a:tcPr marL="8531" marR="8531" marT="8531"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Arial" panose="020B0604020202020204" pitchFamily="34" charset="0"/>
                        </a:rPr>
                        <a:t> </a:t>
                      </a:r>
                    </a:p>
                  </a:txBody>
                  <a:tcPr marL="8531" marR="8531" marT="8531"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Arial" panose="020B0604020202020204" pitchFamily="34" charset="0"/>
                        </a:rPr>
                        <a:t> </a:t>
                      </a:r>
                    </a:p>
                  </a:txBody>
                  <a:tcPr marL="8531" marR="8531" marT="8531"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Arial" panose="020B0604020202020204" pitchFamily="34" charset="0"/>
                        </a:rPr>
                        <a:t> </a:t>
                      </a:r>
                    </a:p>
                  </a:txBody>
                  <a:tcPr marL="8531" marR="8531" marT="8531"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Arial" panose="020B0604020202020204" pitchFamily="34" charset="0"/>
                        </a:rPr>
                        <a:t> </a:t>
                      </a:r>
                    </a:p>
                  </a:txBody>
                  <a:tcPr marL="8531" marR="8531" marT="8531"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Arial" panose="020B0604020202020204" pitchFamily="34" charset="0"/>
                        </a:rPr>
                        <a:t> </a:t>
                      </a:r>
                    </a:p>
                  </a:txBody>
                  <a:tcPr marL="8531" marR="8531" marT="8531"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3195215879"/>
                  </a:ext>
                </a:extLst>
              </a:tr>
              <a:tr h="188436">
                <a:tc gridSpan="3">
                  <a:txBody>
                    <a:bodyPr/>
                    <a:lstStyle/>
                    <a:p>
                      <a:pPr algn="l" fontAlgn="b"/>
                      <a:r>
                        <a:rPr lang="en-US" sz="900" b="0" i="0" u="none" strike="noStrike" dirty="0">
                          <a:solidFill>
                            <a:srgbClr val="000000"/>
                          </a:solidFill>
                          <a:effectLst/>
                          <a:latin typeface="Arial" panose="020B0604020202020204" pitchFamily="34" charset="0"/>
                        </a:rPr>
                        <a:t># Mission Name: SAGE3ISS</a:t>
                      </a:r>
                    </a:p>
                  </a:txBody>
                  <a:tcPr marL="8531" marR="8531" marT="8531"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a:txBody>
                    <a:bodyPr/>
                    <a:lstStyle/>
                    <a:p>
                      <a:pPr algn="l" fontAlgn="b"/>
                      <a:r>
                        <a:rPr lang="en-US" sz="900" b="0" i="0" u="none" strike="noStrike">
                          <a:solidFill>
                            <a:srgbClr val="000000"/>
                          </a:solidFill>
                          <a:effectLst/>
                          <a:latin typeface="Arial" panose="020B0604020202020204" pitchFamily="34" charset="0"/>
                        </a:rPr>
                        <a:t> </a:t>
                      </a:r>
                    </a:p>
                  </a:txBody>
                  <a:tcPr marL="8531" marR="8531" marT="8531"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Arial" panose="020B0604020202020204" pitchFamily="34" charset="0"/>
                        </a:rPr>
                        <a:t> </a:t>
                      </a:r>
                    </a:p>
                  </a:txBody>
                  <a:tcPr marL="8531" marR="8531" marT="8531"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Arial" panose="020B0604020202020204" pitchFamily="34" charset="0"/>
                        </a:rPr>
                        <a:t> </a:t>
                      </a:r>
                    </a:p>
                  </a:txBody>
                  <a:tcPr marL="8531" marR="8531" marT="8531"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Arial" panose="020B0604020202020204" pitchFamily="34" charset="0"/>
                        </a:rPr>
                        <a:t> </a:t>
                      </a:r>
                    </a:p>
                  </a:txBody>
                  <a:tcPr marL="8531" marR="8531" marT="8531"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Arial" panose="020B0604020202020204" pitchFamily="34" charset="0"/>
                        </a:rPr>
                        <a:t> </a:t>
                      </a:r>
                    </a:p>
                  </a:txBody>
                  <a:tcPr marL="8531" marR="8531" marT="8531"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Arial" panose="020B0604020202020204" pitchFamily="34" charset="0"/>
                        </a:rPr>
                        <a:t> </a:t>
                      </a:r>
                    </a:p>
                  </a:txBody>
                  <a:tcPr marL="8531" marR="8531" marT="8531"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Arial" panose="020B0604020202020204" pitchFamily="34" charset="0"/>
                        </a:rPr>
                        <a:t> </a:t>
                      </a:r>
                    </a:p>
                  </a:txBody>
                  <a:tcPr marL="8531" marR="8531" marT="8531"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Arial" panose="020B0604020202020204" pitchFamily="34" charset="0"/>
                        </a:rPr>
                        <a:t> </a:t>
                      </a:r>
                    </a:p>
                  </a:txBody>
                  <a:tcPr marL="8531" marR="8531" marT="8531"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Arial" panose="020B0604020202020204" pitchFamily="34" charset="0"/>
                        </a:rPr>
                        <a:t> </a:t>
                      </a:r>
                    </a:p>
                  </a:txBody>
                  <a:tcPr marL="8531" marR="8531" marT="8531"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Arial" panose="020B0604020202020204" pitchFamily="34" charset="0"/>
                        </a:rPr>
                        <a:t> </a:t>
                      </a:r>
                    </a:p>
                  </a:txBody>
                  <a:tcPr marL="8531" marR="8531" marT="8531"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Arial" panose="020B0604020202020204" pitchFamily="34" charset="0"/>
                        </a:rPr>
                        <a:t> </a:t>
                      </a:r>
                    </a:p>
                  </a:txBody>
                  <a:tcPr marL="8531" marR="8531" marT="8531"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Arial" panose="020B0604020202020204" pitchFamily="34" charset="0"/>
                        </a:rPr>
                        <a:t> </a:t>
                      </a:r>
                    </a:p>
                  </a:txBody>
                  <a:tcPr marL="8531" marR="8531" marT="8531"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Arial" panose="020B0604020202020204" pitchFamily="34" charset="0"/>
                        </a:rPr>
                        <a:t> </a:t>
                      </a:r>
                    </a:p>
                  </a:txBody>
                  <a:tcPr marL="8531" marR="8531" marT="8531"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3258865978"/>
                  </a:ext>
                </a:extLst>
              </a:tr>
              <a:tr h="188436">
                <a:tc gridSpan="5">
                  <a:txBody>
                    <a:bodyPr/>
                    <a:lstStyle/>
                    <a:p>
                      <a:pPr algn="l" fontAlgn="b"/>
                      <a:r>
                        <a:rPr lang="en-US" sz="900" b="0" i="0" u="none" strike="noStrike">
                          <a:solidFill>
                            <a:srgbClr val="000000"/>
                          </a:solidFill>
                          <a:effectLst/>
                          <a:latin typeface="Arial" panose="020B0604020202020204" pitchFamily="34" charset="0"/>
                        </a:rPr>
                        <a:t># Occultation type(s): [Sunrise][Sunset][Moonrise][Moonset][Limb]</a:t>
                      </a:r>
                    </a:p>
                  </a:txBody>
                  <a:tcPr marL="8531" marR="8531" marT="8531"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r>
                        <a:rPr lang="en-US" sz="900" b="0" i="0" u="none" strike="noStrike">
                          <a:solidFill>
                            <a:srgbClr val="000000"/>
                          </a:solidFill>
                          <a:effectLst/>
                          <a:latin typeface="Arial" panose="020B0604020202020204" pitchFamily="34" charset="0"/>
                        </a:rPr>
                        <a:t> </a:t>
                      </a:r>
                    </a:p>
                  </a:txBody>
                  <a:tcPr marL="8531" marR="8531" marT="8531"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Arial" panose="020B0604020202020204" pitchFamily="34" charset="0"/>
                        </a:rPr>
                        <a:t> </a:t>
                      </a:r>
                    </a:p>
                  </a:txBody>
                  <a:tcPr marL="8531" marR="8531" marT="8531"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Arial" panose="020B0604020202020204" pitchFamily="34" charset="0"/>
                        </a:rPr>
                        <a:t> </a:t>
                      </a:r>
                    </a:p>
                  </a:txBody>
                  <a:tcPr marL="8531" marR="8531" marT="8531"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Arial" panose="020B0604020202020204" pitchFamily="34" charset="0"/>
                        </a:rPr>
                        <a:t> </a:t>
                      </a:r>
                    </a:p>
                  </a:txBody>
                  <a:tcPr marL="8531" marR="8531" marT="8531"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Arial" panose="020B0604020202020204" pitchFamily="34" charset="0"/>
                        </a:rPr>
                        <a:t> </a:t>
                      </a:r>
                    </a:p>
                  </a:txBody>
                  <a:tcPr marL="8531" marR="8531" marT="8531"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Arial" panose="020B0604020202020204" pitchFamily="34" charset="0"/>
                        </a:rPr>
                        <a:t> </a:t>
                      </a:r>
                    </a:p>
                  </a:txBody>
                  <a:tcPr marL="8531" marR="8531" marT="8531"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Arial" panose="020B0604020202020204" pitchFamily="34" charset="0"/>
                        </a:rPr>
                        <a:t> </a:t>
                      </a:r>
                    </a:p>
                  </a:txBody>
                  <a:tcPr marL="8531" marR="8531" marT="8531"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Arial" panose="020B0604020202020204" pitchFamily="34" charset="0"/>
                        </a:rPr>
                        <a:t> </a:t>
                      </a:r>
                    </a:p>
                  </a:txBody>
                  <a:tcPr marL="8531" marR="8531" marT="8531"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Arial" panose="020B0604020202020204" pitchFamily="34" charset="0"/>
                        </a:rPr>
                        <a:t> </a:t>
                      </a:r>
                    </a:p>
                  </a:txBody>
                  <a:tcPr marL="8531" marR="8531" marT="8531"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Arial" panose="020B0604020202020204" pitchFamily="34" charset="0"/>
                        </a:rPr>
                        <a:t> </a:t>
                      </a:r>
                    </a:p>
                  </a:txBody>
                  <a:tcPr marL="8531" marR="8531" marT="8531"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Arial" panose="020B0604020202020204" pitchFamily="34" charset="0"/>
                        </a:rPr>
                        <a:t> </a:t>
                      </a:r>
                    </a:p>
                  </a:txBody>
                  <a:tcPr marL="8531" marR="8531" marT="8531"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4202459606"/>
                  </a:ext>
                </a:extLst>
              </a:tr>
              <a:tr h="324828">
                <a:tc gridSpan="6">
                  <a:txBody>
                    <a:bodyPr/>
                    <a:lstStyle/>
                    <a:p>
                      <a:pPr algn="l" fontAlgn="b"/>
                      <a:r>
                        <a:rPr lang="en-US" sz="900" b="0" i="0" u="none" strike="noStrike">
                          <a:solidFill>
                            <a:srgbClr val="000000"/>
                          </a:solidFill>
                          <a:effectLst/>
                          <a:latin typeface="Arial" panose="020B0604020202020204" pitchFamily="34" charset="0"/>
                        </a:rPr>
                        <a:t># Temporal constraints: 2024-10-20T00:00:00.000000Z,2024-11-17T23:59:59.999999Z</a:t>
                      </a:r>
                    </a:p>
                  </a:txBody>
                  <a:tcPr marL="8531" marR="8531" marT="8531"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r>
                        <a:rPr lang="en-US" sz="900" b="0" i="0" u="none" strike="noStrike">
                          <a:solidFill>
                            <a:srgbClr val="000000"/>
                          </a:solidFill>
                          <a:effectLst/>
                          <a:latin typeface="Arial" panose="020B0604020202020204" pitchFamily="34" charset="0"/>
                        </a:rPr>
                        <a:t> </a:t>
                      </a:r>
                    </a:p>
                  </a:txBody>
                  <a:tcPr marL="8531" marR="8531" marT="8531"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Arial" panose="020B0604020202020204" pitchFamily="34" charset="0"/>
                        </a:rPr>
                        <a:t> </a:t>
                      </a:r>
                    </a:p>
                  </a:txBody>
                  <a:tcPr marL="8531" marR="8531" marT="8531"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Arial" panose="020B0604020202020204" pitchFamily="34" charset="0"/>
                        </a:rPr>
                        <a:t> </a:t>
                      </a:r>
                    </a:p>
                  </a:txBody>
                  <a:tcPr marL="8531" marR="8531" marT="8531"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Arial" panose="020B0604020202020204" pitchFamily="34" charset="0"/>
                        </a:rPr>
                        <a:t> </a:t>
                      </a:r>
                    </a:p>
                  </a:txBody>
                  <a:tcPr marL="8531" marR="8531" marT="8531"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Arial" panose="020B0604020202020204" pitchFamily="34" charset="0"/>
                        </a:rPr>
                        <a:t> </a:t>
                      </a:r>
                    </a:p>
                  </a:txBody>
                  <a:tcPr marL="8531" marR="8531" marT="8531"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Arial" panose="020B0604020202020204" pitchFamily="34" charset="0"/>
                        </a:rPr>
                        <a:t> </a:t>
                      </a:r>
                    </a:p>
                  </a:txBody>
                  <a:tcPr marL="8531" marR="8531" marT="8531"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Arial" panose="020B0604020202020204" pitchFamily="34" charset="0"/>
                        </a:rPr>
                        <a:t> </a:t>
                      </a:r>
                    </a:p>
                  </a:txBody>
                  <a:tcPr marL="8531" marR="8531" marT="8531"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Arial" panose="020B0604020202020204" pitchFamily="34" charset="0"/>
                        </a:rPr>
                        <a:t> </a:t>
                      </a:r>
                    </a:p>
                  </a:txBody>
                  <a:tcPr marL="8531" marR="8531" marT="8531"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Arial" panose="020B0604020202020204" pitchFamily="34" charset="0"/>
                        </a:rPr>
                        <a:t> </a:t>
                      </a:r>
                    </a:p>
                  </a:txBody>
                  <a:tcPr marL="8531" marR="8531" marT="8531"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Arial" panose="020B0604020202020204" pitchFamily="34" charset="0"/>
                        </a:rPr>
                        <a:t> </a:t>
                      </a:r>
                    </a:p>
                  </a:txBody>
                  <a:tcPr marL="8531" marR="8531" marT="8531"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2641138663"/>
                  </a:ext>
                </a:extLst>
              </a:tr>
              <a:tr h="188436">
                <a:tc gridSpan="6">
                  <a:txBody>
                    <a:bodyPr/>
                    <a:lstStyle/>
                    <a:p>
                      <a:pPr algn="l" fontAlgn="b"/>
                      <a:r>
                        <a:rPr lang="en-US" sz="900" b="0" i="0" u="none" strike="noStrike">
                          <a:solidFill>
                            <a:srgbClr val="000000"/>
                          </a:solidFill>
                          <a:effectLst/>
                          <a:latin typeface="Arial" panose="020B0604020202020204" pitchFamily="34" charset="0"/>
                        </a:rPr>
                        <a:t># Spatial constraints: 42.09&amp;deg;N, 32.09&amp;deg;S,-66.38&amp;deg;E,-86.38&amp;deg;W</a:t>
                      </a:r>
                    </a:p>
                  </a:txBody>
                  <a:tcPr marL="8531" marR="8531" marT="8531"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r>
                        <a:rPr lang="en-US" sz="900" b="0" i="0" u="none" strike="noStrike">
                          <a:solidFill>
                            <a:srgbClr val="000000"/>
                          </a:solidFill>
                          <a:effectLst/>
                          <a:latin typeface="Arial" panose="020B0604020202020204" pitchFamily="34" charset="0"/>
                        </a:rPr>
                        <a:t> </a:t>
                      </a:r>
                    </a:p>
                  </a:txBody>
                  <a:tcPr marL="8531" marR="8531" marT="8531"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Arial" panose="020B0604020202020204" pitchFamily="34" charset="0"/>
                        </a:rPr>
                        <a:t> </a:t>
                      </a:r>
                    </a:p>
                  </a:txBody>
                  <a:tcPr marL="8531" marR="8531" marT="8531"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Arial" panose="020B0604020202020204" pitchFamily="34" charset="0"/>
                        </a:rPr>
                        <a:t> </a:t>
                      </a:r>
                    </a:p>
                  </a:txBody>
                  <a:tcPr marL="8531" marR="8531" marT="8531"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Arial" panose="020B0604020202020204" pitchFamily="34" charset="0"/>
                        </a:rPr>
                        <a:t> </a:t>
                      </a:r>
                    </a:p>
                  </a:txBody>
                  <a:tcPr marL="8531" marR="8531" marT="8531"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Arial" panose="020B0604020202020204" pitchFamily="34" charset="0"/>
                        </a:rPr>
                        <a:t> </a:t>
                      </a:r>
                    </a:p>
                  </a:txBody>
                  <a:tcPr marL="8531" marR="8531" marT="8531"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Arial" panose="020B0604020202020204" pitchFamily="34" charset="0"/>
                        </a:rPr>
                        <a:t> </a:t>
                      </a:r>
                    </a:p>
                  </a:txBody>
                  <a:tcPr marL="8531" marR="8531" marT="8531"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Arial" panose="020B0604020202020204" pitchFamily="34" charset="0"/>
                        </a:rPr>
                        <a:t> </a:t>
                      </a:r>
                    </a:p>
                  </a:txBody>
                  <a:tcPr marL="8531" marR="8531" marT="8531"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Arial" panose="020B0604020202020204" pitchFamily="34" charset="0"/>
                        </a:rPr>
                        <a:t> </a:t>
                      </a:r>
                    </a:p>
                  </a:txBody>
                  <a:tcPr marL="8531" marR="8531" marT="8531"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Arial" panose="020B0604020202020204" pitchFamily="34" charset="0"/>
                        </a:rPr>
                        <a:t> </a:t>
                      </a:r>
                    </a:p>
                  </a:txBody>
                  <a:tcPr marL="8531" marR="8531" marT="8531"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Arial" panose="020B0604020202020204" pitchFamily="34" charset="0"/>
                        </a:rPr>
                        <a:t> </a:t>
                      </a:r>
                    </a:p>
                  </a:txBody>
                  <a:tcPr marL="8531" marR="8531" marT="8531"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2372168997"/>
                  </a:ext>
                </a:extLst>
              </a:tr>
              <a:tr h="358925">
                <a:tc>
                  <a:txBody>
                    <a:bodyPr/>
                    <a:lstStyle/>
                    <a:p>
                      <a:pPr algn="ctr" fontAlgn="ctr"/>
                      <a:r>
                        <a:rPr lang="en-US" sz="900" b="1" i="0" u="none" strike="noStrike">
                          <a:solidFill>
                            <a:srgbClr val="FFFFFF"/>
                          </a:solidFill>
                          <a:effectLst/>
                          <a:latin typeface="Arial" panose="020B0604020202020204" pitchFamily="34" charset="0"/>
                        </a:rPr>
                        <a:t>Event ID</a:t>
                      </a:r>
                    </a:p>
                  </a:txBody>
                  <a:tcPr marL="8531" marR="8531" marT="853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990000"/>
                    </a:solidFill>
                  </a:tcPr>
                </a:tc>
                <a:tc>
                  <a:txBody>
                    <a:bodyPr/>
                    <a:lstStyle/>
                    <a:p>
                      <a:pPr algn="ctr" fontAlgn="ctr"/>
                      <a:r>
                        <a:rPr lang="en-US" sz="900" b="1" i="0" u="none" strike="noStrike">
                          <a:solidFill>
                            <a:srgbClr val="FFFFFF"/>
                          </a:solidFill>
                          <a:effectLst/>
                          <a:latin typeface="Arial" panose="020B0604020202020204" pitchFamily="34" charset="0"/>
                        </a:rPr>
                        <a:t> Cycle ID</a:t>
                      </a:r>
                    </a:p>
                  </a:txBody>
                  <a:tcPr marL="8531" marR="8531" marT="853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990000"/>
                    </a:solidFill>
                  </a:tcPr>
                </a:tc>
                <a:tc>
                  <a:txBody>
                    <a:bodyPr/>
                    <a:lstStyle/>
                    <a:p>
                      <a:pPr algn="ctr" fontAlgn="ctr"/>
                      <a:r>
                        <a:rPr lang="en-US" sz="900" b="1" i="0" u="none" strike="noStrike">
                          <a:solidFill>
                            <a:srgbClr val="FFFFFF"/>
                          </a:solidFill>
                          <a:effectLst/>
                          <a:latin typeface="Arial" panose="020B0604020202020204" pitchFamily="34" charset="0"/>
                        </a:rPr>
                        <a:t> Event date</a:t>
                      </a:r>
                    </a:p>
                  </a:txBody>
                  <a:tcPr marL="8531" marR="8531" marT="853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990000"/>
                    </a:solidFill>
                  </a:tcPr>
                </a:tc>
                <a:tc>
                  <a:txBody>
                    <a:bodyPr/>
                    <a:lstStyle/>
                    <a:p>
                      <a:pPr algn="ctr" fontAlgn="ctr"/>
                      <a:r>
                        <a:rPr lang="en-US" sz="900" b="1" i="0" u="none" strike="noStrike">
                          <a:solidFill>
                            <a:srgbClr val="FFFFFF"/>
                          </a:solidFill>
                          <a:effectLst/>
                          <a:latin typeface="Arial" panose="020B0604020202020204" pitchFamily="34" charset="0"/>
                        </a:rPr>
                        <a:t> Event type</a:t>
                      </a:r>
                    </a:p>
                  </a:txBody>
                  <a:tcPr marL="8531" marR="8531" marT="853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990000"/>
                    </a:solidFill>
                  </a:tcPr>
                </a:tc>
                <a:tc>
                  <a:txBody>
                    <a:bodyPr/>
                    <a:lstStyle/>
                    <a:p>
                      <a:pPr algn="ctr" fontAlgn="ctr"/>
                      <a:r>
                        <a:rPr lang="en-US" sz="900" b="1" i="0" u="none" strike="noStrike">
                          <a:solidFill>
                            <a:srgbClr val="FFFFFF"/>
                          </a:solidFill>
                          <a:effectLst/>
                          <a:latin typeface="Arial" panose="020B0604020202020204" pitchFamily="34" charset="0"/>
                        </a:rPr>
                        <a:t> Azimuth</a:t>
                      </a:r>
                    </a:p>
                  </a:txBody>
                  <a:tcPr marL="8531" marR="8531" marT="853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990000"/>
                    </a:solidFill>
                  </a:tcPr>
                </a:tc>
                <a:tc>
                  <a:txBody>
                    <a:bodyPr/>
                    <a:lstStyle/>
                    <a:p>
                      <a:pPr algn="ctr" fontAlgn="ctr"/>
                      <a:r>
                        <a:rPr lang="en-US" sz="900" b="1" i="0" u="none" strike="noStrike">
                          <a:solidFill>
                            <a:srgbClr val="FFFFFF"/>
                          </a:solidFill>
                          <a:effectLst/>
                          <a:latin typeface="Arial" panose="020B0604020202020204" pitchFamily="34" charset="0"/>
                        </a:rPr>
                        <a:t> Elevation</a:t>
                      </a:r>
                    </a:p>
                  </a:txBody>
                  <a:tcPr marL="8531" marR="8531" marT="853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990000"/>
                    </a:solidFill>
                  </a:tcPr>
                </a:tc>
                <a:tc>
                  <a:txBody>
                    <a:bodyPr/>
                    <a:lstStyle/>
                    <a:p>
                      <a:pPr algn="ctr" fontAlgn="ctr"/>
                      <a:r>
                        <a:rPr lang="en-US" sz="900" b="1" i="0" u="none" strike="noStrike">
                          <a:solidFill>
                            <a:srgbClr val="FFFFFF"/>
                          </a:solidFill>
                          <a:effectLst/>
                          <a:latin typeface="Arial" panose="020B0604020202020204" pitchFamily="34" charset="0"/>
                        </a:rPr>
                        <a:t> Latitude</a:t>
                      </a:r>
                    </a:p>
                  </a:txBody>
                  <a:tcPr marL="8531" marR="8531" marT="853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990000"/>
                    </a:solidFill>
                  </a:tcPr>
                </a:tc>
                <a:tc>
                  <a:txBody>
                    <a:bodyPr/>
                    <a:lstStyle/>
                    <a:p>
                      <a:pPr algn="ctr" fontAlgn="ctr"/>
                      <a:r>
                        <a:rPr lang="en-US" sz="900" b="1" i="0" u="none" strike="noStrike">
                          <a:solidFill>
                            <a:srgbClr val="FFFFFF"/>
                          </a:solidFill>
                          <a:effectLst/>
                          <a:latin typeface="Arial" panose="020B0604020202020204" pitchFamily="34" charset="0"/>
                        </a:rPr>
                        <a:t> Longitude</a:t>
                      </a:r>
                    </a:p>
                  </a:txBody>
                  <a:tcPr marL="8531" marR="8531" marT="853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990000"/>
                    </a:solidFill>
                  </a:tcPr>
                </a:tc>
                <a:tc>
                  <a:txBody>
                    <a:bodyPr/>
                    <a:lstStyle/>
                    <a:p>
                      <a:pPr algn="ctr" fontAlgn="ctr"/>
                      <a:r>
                        <a:rPr lang="en-US" sz="900" b="1" i="0" u="none" strike="noStrike">
                          <a:solidFill>
                            <a:srgbClr val="FFFFFF"/>
                          </a:solidFill>
                          <a:effectLst/>
                          <a:latin typeface="Arial" panose="020B0604020202020204" pitchFamily="34" charset="0"/>
                        </a:rPr>
                        <a:t> Solar Beta Angle</a:t>
                      </a:r>
                    </a:p>
                  </a:txBody>
                  <a:tcPr marL="8531" marR="8531" marT="853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990000"/>
                    </a:solidFill>
                  </a:tcPr>
                </a:tc>
                <a:tc>
                  <a:txBody>
                    <a:bodyPr/>
                    <a:lstStyle/>
                    <a:p>
                      <a:pPr algn="ctr" fontAlgn="ctr"/>
                      <a:r>
                        <a:rPr lang="en-US" sz="900" b="1" i="0" u="none" strike="noStrike">
                          <a:solidFill>
                            <a:srgbClr val="FFFFFF"/>
                          </a:solidFill>
                          <a:effectLst/>
                          <a:latin typeface="Arial" panose="020B0604020202020204" pitchFamily="34" charset="0"/>
                        </a:rPr>
                        <a:t> Lunar Beta Angle</a:t>
                      </a:r>
                    </a:p>
                  </a:txBody>
                  <a:tcPr marL="8531" marR="8531" marT="853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990000"/>
                    </a:solidFill>
                  </a:tcPr>
                </a:tc>
                <a:tc>
                  <a:txBody>
                    <a:bodyPr/>
                    <a:lstStyle/>
                    <a:p>
                      <a:pPr algn="ctr" fontAlgn="ctr"/>
                      <a:r>
                        <a:rPr lang="en-US" sz="900" b="1" i="0" u="none" strike="noStrike">
                          <a:solidFill>
                            <a:srgbClr val="FFFFFF"/>
                          </a:solidFill>
                          <a:effectLst/>
                          <a:latin typeface="Arial" panose="020B0604020202020204" pitchFamily="34" charset="0"/>
                        </a:rPr>
                        <a:t> Lunar Phase</a:t>
                      </a:r>
                    </a:p>
                  </a:txBody>
                  <a:tcPr marL="8531" marR="8531" marT="853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990000"/>
                    </a:solidFill>
                  </a:tcPr>
                </a:tc>
                <a:tc>
                  <a:txBody>
                    <a:bodyPr/>
                    <a:lstStyle/>
                    <a:p>
                      <a:pPr algn="ctr" fontAlgn="ctr"/>
                      <a:r>
                        <a:rPr lang="en-US" sz="900" b="1" i="0" u="none" strike="noStrike">
                          <a:solidFill>
                            <a:srgbClr val="FFFFFF"/>
                          </a:solidFill>
                          <a:effectLst/>
                          <a:latin typeface="Arial" panose="020B0604020202020204" pitchFamily="34" charset="0"/>
                        </a:rPr>
                        <a:t> Solar Zenith Angle</a:t>
                      </a:r>
                    </a:p>
                  </a:txBody>
                  <a:tcPr marL="8531" marR="8531" marT="853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990000"/>
                    </a:solidFill>
                  </a:tcPr>
                </a:tc>
                <a:tc>
                  <a:txBody>
                    <a:bodyPr/>
                    <a:lstStyle/>
                    <a:p>
                      <a:pPr algn="ctr" fontAlgn="ctr"/>
                      <a:r>
                        <a:rPr lang="en-US" sz="900" b="1" i="0" u="none" strike="noStrike">
                          <a:solidFill>
                            <a:srgbClr val="FFFFFF"/>
                          </a:solidFill>
                          <a:effectLst/>
                          <a:latin typeface="Arial" panose="020B0604020202020204" pitchFamily="34" charset="0"/>
                        </a:rPr>
                        <a:t> Altitude</a:t>
                      </a:r>
                    </a:p>
                  </a:txBody>
                  <a:tcPr marL="8531" marR="8531" marT="853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990000"/>
                    </a:solidFill>
                  </a:tcPr>
                </a:tc>
                <a:tc>
                  <a:txBody>
                    <a:bodyPr/>
                    <a:lstStyle/>
                    <a:p>
                      <a:pPr algn="ctr" fontAlgn="ctr"/>
                      <a:r>
                        <a:rPr lang="en-US" sz="900" b="1" i="0" u="none" strike="noStrike">
                          <a:solidFill>
                            <a:srgbClr val="FFFFFF"/>
                          </a:solidFill>
                          <a:effectLst/>
                          <a:latin typeface="Arial" panose="020B0604020202020204" pitchFamily="34" charset="0"/>
                        </a:rPr>
                        <a:t> ISS Orbit</a:t>
                      </a:r>
                    </a:p>
                  </a:txBody>
                  <a:tcPr marL="8531" marR="8531" marT="853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990000"/>
                    </a:solidFill>
                  </a:tcPr>
                </a:tc>
                <a:tc>
                  <a:txBody>
                    <a:bodyPr/>
                    <a:lstStyle/>
                    <a:p>
                      <a:pPr algn="ctr" fontAlgn="ctr"/>
                      <a:r>
                        <a:rPr lang="en-US" sz="900" b="1" i="0" u="none" strike="noStrike">
                          <a:solidFill>
                            <a:srgbClr val="FFFFFF"/>
                          </a:solidFill>
                          <a:effectLst/>
                          <a:latin typeface="Arial" panose="020B0604020202020204" pitchFamily="34" charset="0"/>
                        </a:rPr>
                        <a:t> Obscuration</a:t>
                      </a:r>
                    </a:p>
                  </a:txBody>
                  <a:tcPr marL="8531" marR="8531" marT="853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990000"/>
                    </a:solidFill>
                  </a:tcPr>
                </a:tc>
                <a:tc>
                  <a:txBody>
                    <a:bodyPr/>
                    <a:lstStyle/>
                    <a:p>
                      <a:pPr algn="ctr" fontAlgn="ctr"/>
                      <a:r>
                        <a:rPr lang="en-US" sz="900" b="1" i="0" u="none" strike="noStrike" dirty="0">
                          <a:solidFill>
                            <a:srgbClr val="FFFFFF"/>
                          </a:solidFill>
                          <a:effectLst/>
                          <a:latin typeface="Arial" panose="020B0604020202020204" pitchFamily="34" charset="0"/>
                        </a:rPr>
                        <a:t> Notes</a:t>
                      </a:r>
                    </a:p>
                  </a:txBody>
                  <a:tcPr marL="8531" marR="8531" marT="853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990000"/>
                    </a:solidFill>
                  </a:tcPr>
                </a:tc>
                <a:extLst>
                  <a:ext uri="{0D108BD9-81ED-4DB2-BD59-A6C34878D82A}">
                    <a16:rowId xmlns:a16="http://schemas.microsoft.com/office/drawing/2014/main" val="2804806924"/>
                  </a:ext>
                </a:extLst>
              </a:tr>
              <a:tr h="179463">
                <a:tc>
                  <a:txBody>
                    <a:bodyPr/>
                    <a:lstStyle/>
                    <a:p>
                      <a:pPr algn="r" fontAlgn="b"/>
                      <a:r>
                        <a:rPr lang="en-US" sz="900" b="0" i="0" u="none" strike="noStrike">
                          <a:solidFill>
                            <a:srgbClr val="000000"/>
                          </a:solidFill>
                          <a:effectLst/>
                          <a:latin typeface="Arial" panose="020B0604020202020204" pitchFamily="34" charset="0"/>
                        </a:rPr>
                        <a:t>4780010</a:t>
                      </a:r>
                    </a:p>
                  </a:txBody>
                  <a:tcPr marL="8531" marR="8531" marT="853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ECBCB"/>
                    </a:solidFill>
                  </a:tcPr>
                </a:tc>
                <a:tc>
                  <a:txBody>
                    <a:bodyPr/>
                    <a:lstStyle/>
                    <a:p>
                      <a:pPr algn="l" fontAlgn="b"/>
                      <a:r>
                        <a:rPr lang="en-US" sz="900" b="0" i="0" u="none" strike="noStrike">
                          <a:solidFill>
                            <a:srgbClr val="000000"/>
                          </a:solidFill>
                          <a:effectLst/>
                          <a:latin typeface="Arial" panose="020B0604020202020204" pitchFamily="34" charset="0"/>
                        </a:rPr>
                        <a:t> </a:t>
                      </a:r>
                    </a:p>
                  </a:txBody>
                  <a:tcPr marL="8531" marR="8531" marT="853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ECBCB"/>
                    </a:solidFill>
                  </a:tcPr>
                </a:tc>
                <a:tc>
                  <a:txBody>
                    <a:bodyPr/>
                    <a:lstStyle/>
                    <a:p>
                      <a:pPr algn="ctr" fontAlgn="b"/>
                      <a:r>
                        <a:rPr lang="en-US" sz="900" b="0" i="0" u="none" strike="noStrike" dirty="0">
                          <a:solidFill>
                            <a:srgbClr val="000000"/>
                          </a:solidFill>
                          <a:effectLst/>
                          <a:latin typeface="Arial" panose="020B0604020202020204" pitchFamily="34" charset="0"/>
                        </a:rPr>
                        <a:t>2024-10-20 12:04:11</a:t>
                      </a:r>
                    </a:p>
                  </a:txBody>
                  <a:tcPr marL="8531" marR="8531" marT="853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ECBCB"/>
                    </a:solidFill>
                  </a:tcPr>
                </a:tc>
                <a:tc>
                  <a:txBody>
                    <a:bodyPr/>
                    <a:lstStyle/>
                    <a:p>
                      <a:pPr algn="l" fontAlgn="b"/>
                      <a:r>
                        <a:rPr lang="en-US" sz="900" b="0" i="0" u="none" strike="noStrike">
                          <a:solidFill>
                            <a:srgbClr val="000000"/>
                          </a:solidFill>
                          <a:effectLst/>
                          <a:latin typeface="Arial" panose="020B0604020202020204" pitchFamily="34" charset="0"/>
                        </a:rPr>
                        <a:t>Sunrise</a:t>
                      </a:r>
                    </a:p>
                  </a:txBody>
                  <a:tcPr marL="8531" marR="8531" marT="853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ECBCB"/>
                    </a:solidFill>
                  </a:tcPr>
                </a:tc>
                <a:tc>
                  <a:txBody>
                    <a:bodyPr/>
                    <a:lstStyle/>
                    <a:p>
                      <a:pPr algn="r" fontAlgn="b"/>
                      <a:r>
                        <a:rPr lang="en-US" sz="900" b="0" i="0" u="none" strike="noStrike">
                          <a:solidFill>
                            <a:srgbClr val="000000"/>
                          </a:solidFill>
                          <a:effectLst/>
                          <a:latin typeface="Arial" panose="020B0604020202020204" pitchFamily="34" charset="0"/>
                        </a:rPr>
                        <a:t>330.1581</a:t>
                      </a:r>
                    </a:p>
                  </a:txBody>
                  <a:tcPr marL="8531" marR="8531" marT="853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ECBCB"/>
                    </a:solidFill>
                  </a:tcPr>
                </a:tc>
                <a:tc>
                  <a:txBody>
                    <a:bodyPr/>
                    <a:lstStyle/>
                    <a:p>
                      <a:pPr algn="r" fontAlgn="b"/>
                      <a:r>
                        <a:rPr lang="en-US" sz="900" b="0" i="0" u="none" strike="noStrike">
                          <a:solidFill>
                            <a:srgbClr val="000000"/>
                          </a:solidFill>
                          <a:effectLst/>
                          <a:latin typeface="Arial" panose="020B0604020202020204" pitchFamily="34" charset="0"/>
                        </a:rPr>
                        <a:t>-19.34374</a:t>
                      </a:r>
                    </a:p>
                  </a:txBody>
                  <a:tcPr marL="8531" marR="8531" marT="853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ECBCB"/>
                    </a:solidFill>
                  </a:tcPr>
                </a:tc>
                <a:tc>
                  <a:txBody>
                    <a:bodyPr/>
                    <a:lstStyle/>
                    <a:p>
                      <a:pPr algn="r" fontAlgn="b"/>
                      <a:r>
                        <a:rPr lang="en-US" sz="900" b="0" i="0" u="none" strike="noStrike">
                          <a:solidFill>
                            <a:srgbClr val="000000"/>
                          </a:solidFill>
                          <a:effectLst/>
                          <a:latin typeface="Arial" panose="020B0604020202020204" pitchFamily="34" charset="0"/>
                        </a:rPr>
                        <a:t>40.56586</a:t>
                      </a:r>
                    </a:p>
                  </a:txBody>
                  <a:tcPr marL="8531" marR="8531" marT="853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ECBCB"/>
                    </a:solidFill>
                  </a:tcPr>
                </a:tc>
                <a:tc>
                  <a:txBody>
                    <a:bodyPr/>
                    <a:lstStyle/>
                    <a:p>
                      <a:pPr algn="r" fontAlgn="b"/>
                      <a:r>
                        <a:rPr lang="en-US" sz="900" b="0" i="0" u="none" strike="noStrike">
                          <a:solidFill>
                            <a:srgbClr val="000000"/>
                          </a:solidFill>
                          <a:effectLst/>
                          <a:latin typeface="Arial" panose="020B0604020202020204" pitchFamily="34" charset="0"/>
                        </a:rPr>
                        <a:t>-85.63167</a:t>
                      </a:r>
                    </a:p>
                  </a:txBody>
                  <a:tcPr marL="8531" marR="8531" marT="853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ECBCB"/>
                    </a:solidFill>
                  </a:tcPr>
                </a:tc>
                <a:tc>
                  <a:txBody>
                    <a:bodyPr/>
                    <a:lstStyle/>
                    <a:p>
                      <a:pPr algn="r" fontAlgn="b"/>
                      <a:r>
                        <a:rPr lang="en-US" sz="900" b="0" i="0" u="none" strike="noStrike">
                          <a:solidFill>
                            <a:srgbClr val="000000"/>
                          </a:solidFill>
                          <a:effectLst/>
                          <a:latin typeface="Arial" panose="020B0604020202020204" pitchFamily="34" charset="0"/>
                        </a:rPr>
                        <a:t>-28.00407</a:t>
                      </a:r>
                    </a:p>
                  </a:txBody>
                  <a:tcPr marL="8531" marR="8531" marT="853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ECBCB"/>
                    </a:solidFill>
                  </a:tcPr>
                </a:tc>
                <a:tc>
                  <a:txBody>
                    <a:bodyPr/>
                    <a:lstStyle/>
                    <a:p>
                      <a:pPr algn="r" fontAlgn="b"/>
                      <a:r>
                        <a:rPr lang="en-US" sz="900" b="0" i="0" u="none" strike="noStrike">
                          <a:solidFill>
                            <a:srgbClr val="000000"/>
                          </a:solidFill>
                          <a:effectLst/>
                          <a:latin typeface="Arial" panose="020B0604020202020204" pitchFamily="34" charset="0"/>
                        </a:rPr>
                        <a:t>6.07685</a:t>
                      </a:r>
                    </a:p>
                  </a:txBody>
                  <a:tcPr marL="8531" marR="8531" marT="853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ECBCB"/>
                    </a:solidFill>
                  </a:tcPr>
                </a:tc>
                <a:tc>
                  <a:txBody>
                    <a:bodyPr/>
                    <a:lstStyle/>
                    <a:p>
                      <a:pPr algn="r" fontAlgn="b"/>
                      <a:r>
                        <a:rPr lang="en-US" sz="900" b="0" i="0" u="none" strike="noStrike">
                          <a:solidFill>
                            <a:srgbClr val="000000"/>
                          </a:solidFill>
                          <a:effectLst/>
                          <a:latin typeface="Arial" panose="020B0604020202020204" pitchFamily="34" charset="0"/>
                        </a:rPr>
                        <a:t>137.725</a:t>
                      </a:r>
                    </a:p>
                  </a:txBody>
                  <a:tcPr marL="8531" marR="8531" marT="853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ECBCB"/>
                    </a:solidFill>
                  </a:tcPr>
                </a:tc>
                <a:tc>
                  <a:txBody>
                    <a:bodyPr/>
                    <a:lstStyle/>
                    <a:p>
                      <a:pPr algn="r" fontAlgn="b"/>
                      <a:r>
                        <a:rPr lang="en-US" sz="900" b="0" i="0" u="none" strike="noStrike">
                          <a:solidFill>
                            <a:srgbClr val="000000"/>
                          </a:solidFill>
                          <a:effectLst/>
                          <a:latin typeface="Arial" panose="020B0604020202020204" pitchFamily="34" charset="0"/>
                        </a:rPr>
                        <a:t>89.99754</a:t>
                      </a:r>
                    </a:p>
                  </a:txBody>
                  <a:tcPr marL="8531" marR="8531" marT="853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ECBCB"/>
                    </a:solidFill>
                  </a:tcPr>
                </a:tc>
                <a:tc>
                  <a:txBody>
                    <a:bodyPr/>
                    <a:lstStyle/>
                    <a:p>
                      <a:pPr algn="r" fontAlgn="b"/>
                      <a:r>
                        <a:rPr lang="en-US" sz="900" b="0" i="0" u="none" strike="noStrike">
                          <a:solidFill>
                            <a:srgbClr val="000000"/>
                          </a:solidFill>
                          <a:effectLst/>
                          <a:latin typeface="Arial" panose="020B0604020202020204" pitchFamily="34" charset="0"/>
                        </a:rPr>
                        <a:t>393.4992</a:t>
                      </a:r>
                    </a:p>
                  </a:txBody>
                  <a:tcPr marL="8531" marR="8531" marT="853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ECBCB"/>
                    </a:solidFill>
                  </a:tcPr>
                </a:tc>
                <a:tc>
                  <a:txBody>
                    <a:bodyPr/>
                    <a:lstStyle/>
                    <a:p>
                      <a:pPr algn="r" fontAlgn="b"/>
                      <a:r>
                        <a:rPr lang="en-US" sz="900" b="0" i="0" u="none" strike="noStrike">
                          <a:solidFill>
                            <a:srgbClr val="000000"/>
                          </a:solidFill>
                          <a:effectLst/>
                          <a:latin typeface="Arial" panose="020B0604020202020204" pitchFamily="34" charset="0"/>
                        </a:rPr>
                        <a:t>47800</a:t>
                      </a:r>
                    </a:p>
                  </a:txBody>
                  <a:tcPr marL="8531" marR="8531" marT="853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ECBCB"/>
                    </a:solidFill>
                  </a:tcPr>
                </a:tc>
                <a:tc>
                  <a:txBody>
                    <a:bodyPr/>
                    <a:lstStyle/>
                    <a:p>
                      <a:pPr algn="ctr" fontAlgn="b"/>
                      <a:r>
                        <a:rPr lang="en-US" sz="900" b="0" i="0" u="none" strike="noStrike" dirty="0">
                          <a:solidFill>
                            <a:srgbClr val="000000"/>
                          </a:solidFill>
                          <a:effectLst/>
                          <a:latin typeface="Arial" panose="020B0604020202020204" pitchFamily="34" charset="0"/>
                        </a:rPr>
                        <a:t>None</a:t>
                      </a:r>
                    </a:p>
                  </a:txBody>
                  <a:tcPr marL="8531" marR="8531" marT="853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ECBCB"/>
                    </a:solidFill>
                  </a:tcPr>
                </a:tc>
                <a:tc>
                  <a:txBody>
                    <a:bodyPr/>
                    <a:lstStyle/>
                    <a:p>
                      <a:pPr algn="ctr" fontAlgn="b"/>
                      <a:r>
                        <a:rPr lang="en-US" sz="900" b="0" i="0" u="none" strike="noStrike" dirty="0">
                          <a:solidFill>
                            <a:srgbClr val="000000"/>
                          </a:solidFill>
                          <a:effectLst/>
                          <a:latin typeface="Arial" panose="020B0604020202020204" pitchFamily="34" charset="0"/>
                        </a:rPr>
                        <a:t>N/A</a:t>
                      </a:r>
                    </a:p>
                  </a:txBody>
                  <a:tcPr marL="8531" marR="8531" marT="853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ECBCB"/>
                    </a:solidFill>
                  </a:tcPr>
                </a:tc>
                <a:extLst>
                  <a:ext uri="{0D108BD9-81ED-4DB2-BD59-A6C34878D82A}">
                    <a16:rowId xmlns:a16="http://schemas.microsoft.com/office/drawing/2014/main" val="3958396849"/>
                  </a:ext>
                </a:extLst>
              </a:tr>
              <a:tr h="179463">
                <a:tc>
                  <a:txBody>
                    <a:bodyPr/>
                    <a:lstStyle/>
                    <a:p>
                      <a:pPr algn="r" fontAlgn="b"/>
                      <a:r>
                        <a:rPr lang="en-US" sz="900" b="0" i="0" u="none" strike="noStrike">
                          <a:solidFill>
                            <a:srgbClr val="000000"/>
                          </a:solidFill>
                          <a:effectLst/>
                          <a:latin typeface="Arial" panose="020B0604020202020204" pitchFamily="34" charset="0"/>
                        </a:rPr>
                        <a:t>4800210</a:t>
                      </a:r>
                    </a:p>
                  </a:txBody>
                  <a:tcPr marL="8531" marR="8531" marT="853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FE7E7"/>
                    </a:solidFill>
                  </a:tcPr>
                </a:tc>
                <a:tc>
                  <a:txBody>
                    <a:bodyPr/>
                    <a:lstStyle/>
                    <a:p>
                      <a:pPr algn="l" fontAlgn="b"/>
                      <a:r>
                        <a:rPr lang="en-US" sz="900" b="0" i="0" u="none" strike="noStrike">
                          <a:solidFill>
                            <a:srgbClr val="000000"/>
                          </a:solidFill>
                          <a:effectLst/>
                          <a:latin typeface="Arial" panose="020B0604020202020204" pitchFamily="34" charset="0"/>
                        </a:rPr>
                        <a:t> </a:t>
                      </a:r>
                    </a:p>
                  </a:txBody>
                  <a:tcPr marL="8531" marR="8531" marT="853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FE7E7"/>
                    </a:solidFill>
                  </a:tcPr>
                </a:tc>
                <a:tc>
                  <a:txBody>
                    <a:bodyPr/>
                    <a:lstStyle/>
                    <a:p>
                      <a:pPr algn="ctr" fontAlgn="b"/>
                      <a:r>
                        <a:rPr lang="en-US" sz="900" b="0" i="0" u="none" strike="noStrike" dirty="0">
                          <a:solidFill>
                            <a:srgbClr val="000000"/>
                          </a:solidFill>
                          <a:effectLst/>
                          <a:latin typeface="Arial" panose="020B0604020202020204" pitchFamily="34" charset="0"/>
                        </a:rPr>
                        <a:t>2024-11-02 12:02:48</a:t>
                      </a:r>
                    </a:p>
                  </a:txBody>
                  <a:tcPr marL="8531" marR="8531" marT="853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FE7E7"/>
                    </a:solidFill>
                  </a:tcPr>
                </a:tc>
                <a:tc>
                  <a:txBody>
                    <a:bodyPr/>
                    <a:lstStyle/>
                    <a:p>
                      <a:pPr algn="l" fontAlgn="b"/>
                      <a:r>
                        <a:rPr lang="en-US" sz="900" b="0" i="0" u="none" strike="noStrike">
                          <a:solidFill>
                            <a:srgbClr val="000000"/>
                          </a:solidFill>
                          <a:effectLst/>
                          <a:latin typeface="Arial" panose="020B0604020202020204" pitchFamily="34" charset="0"/>
                        </a:rPr>
                        <a:t>Sunrise</a:t>
                      </a:r>
                    </a:p>
                  </a:txBody>
                  <a:tcPr marL="8531" marR="8531" marT="853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FE7E7"/>
                    </a:solidFill>
                  </a:tcPr>
                </a:tc>
                <a:tc>
                  <a:txBody>
                    <a:bodyPr/>
                    <a:lstStyle/>
                    <a:p>
                      <a:pPr algn="r" fontAlgn="b"/>
                      <a:r>
                        <a:rPr lang="en-US" sz="900" b="0" i="0" u="none" strike="noStrike">
                          <a:solidFill>
                            <a:srgbClr val="000000"/>
                          </a:solidFill>
                          <a:effectLst/>
                          <a:latin typeface="Arial" panose="020B0604020202020204" pitchFamily="34" charset="0"/>
                        </a:rPr>
                        <a:t>26.35157</a:t>
                      </a:r>
                    </a:p>
                  </a:txBody>
                  <a:tcPr marL="8531" marR="8531" marT="853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FE7E7"/>
                    </a:solidFill>
                  </a:tcPr>
                </a:tc>
                <a:tc>
                  <a:txBody>
                    <a:bodyPr/>
                    <a:lstStyle/>
                    <a:p>
                      <a:pPr algn="r" fontAlgn="b"/>
                      <a:r>
                        <a:rPr lang="en-US" sz="900" b="0" i="0" u="none" strike="noStrike">
                          <a:solidFill>
                            <a:srgbClr val="000000"/>
                          </a:solidFill>
                          <a:effectLst/>
                          <a:latin typeface="Arial" panose="020B0604020202020204" pitchFamily="34" charset="0"/>
                        </a:rPr>
                        <a:t>-19.30104</a:t>
                      </a:r>
                    </a:p>
                  </a:txBody>
                  <a:tcPr marL="8531" marR="8531" marT="853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FE7E7"/>
                    </a:solidFill>
                  </a:tcPr>
                </a:tc>
                <a:tc>
                  <a:txBody>
                    <a:bodyPr/>
                    <a:lstStyle/>
                    <a:p>
                      <a:pPr algn="r" fontAlgn="b"/>
                      <a:r>
                        <a:rPr lang="en-US" sz="900" b="0" i="0" u="none" strike="noStrike">
                          <a:solidFill>
                            <a:srgbClr val="000000"/>
                          </a:solidFill>
                          <a:effectLst/>
                          <a:latin typeface="Arial" panose="020B0604020202020204" pitchFamily="34" charset="0"/>
                        </a:rPr>
                        <a:t>41.43395</a:t>
                      </a:r>
                    </a:p>
                  </a:txBody>
                  <a:tcPr marL="8531" marR="8531" marT="853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FE7E7"/>
                    </a:solidFill>
                  </a:tcPr>
                </a:tc>
                <a:tc>
                  <a:txBody>
                    <a:bodyPr/>
                    <a:lstStyle/>
                    <a:p>
                      <a:pPr algn="r" fontAlgn="b"/>
                      <a:r>
                        <a:rPr lang="en-US" sz="900" b="0" i="0" u="none" strike="noStrike">
                          <a:solidFill>
                            <a:srgbClr val="000000"/>
                          </a:solidFill>
                          <a:effectLst/>
                          <a:latin typeface="Arial" panose="020B0604020202020204" pitchFamily="34" charset="0"/>
                        </a:rPr>
                        <a:t>-81.13433</a:t>
                      </a:r>
                    </a:p>
                  </a:txBody>
                  <a:tcPr marL="8531" marR="8531" marT="853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FE7E7"/>
                    </a:solidFill>
                  </a:tcPr>
                </a:tc>
                <a:tc>
                  <a:txBody>
                    <a:bodyPr/>
                    <a:lstStyle/>
                    <a:p>
                      <a:pPr algn="r" fontAlgn="b"/>
                      <a:r>
                        <a:rPr lang="en-US" sz="900" b="0" i="0" u="none" strike="noStrike">
                          <a:solidFill>
                            <a:srgbClr val="000000"/>
                          </a:solidFill>
                          <a:effectLst/>
                          <a:latin typeface="Arial" panose="020B0604020202020204" pitchFamily="34" charset="0"/>
                        </a:rPr>
                        <a:t>24.76801</a:t>
                      </a:r>
                    </a:p>
                  </a:txBody>
                  <a:tcPr marL="8531" marR="8531" marT="853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FE7E7"/>
                    </a:solidFill>
                  </a:tcPr>
                </a:tc>
                <a:tc>
                  <a:txBody>
                    <a:bodyPr/>
                    <a:lstStyle/>
                    <a:p>
                      <a:pPr algn="r" fontAlgn="b"/>
                      <a:r>
                        <a:rPr lang="en-US" sz="900" b="0" i="0" u="none" strike="noStrike">
                          <a:solidFill>
                            <a:srgbClr val="000000"/>
                          </a:solidFill>
                          <a:effectLst/>
                          <a:latin typeface="Arial" panose="020B0604020202020204" pitchFamily="34" charset="0"/>
                        </a:rPr>
                        <a:t>23.56879</a:t>
                      </a:r>
                    </a:p>
                  </a:txBody>
                  <a:tcPr marL="8531" marR="8531" marT="853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FE7E7"/>
                    </a:solidFill>
                  </a:tcPr>
                </a:tc>
                <a:tc>
                  <a:txBody>
                    <a:bodyPr/>
                    <a:lstStyle/>
                    <a:p>
                      <a:pPr algn="r" fontAlgn="b"/>
                      <a:r>
                        <a:rPr lang="en-US" sz="900" b="0" i="0" u="none" strike="noStrike">
                          <a:solidFill>
                            <a:srgbClr val="000000"/>
                          </a:solidFill>
                          <a:effectLst/>
                          <a:latin typeface="Arial" panose="020B0604020202020204" pitchFamily="34" charset="0"/>
                        </a:rPr>
                        <a:t>11.298</a:t>
                      </a:r>
                    </a:p>
                  </a:txBody>
                  <a:tcPr marL="8531" marR="8531" marT="853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FE7E7"/>
                    </a:solidFill>
                  </a:tcPr>
                </a:tc>
                <a:tc>
                  <a:txBody>
                    <a:bodyPr/>
                    <a:lstStyle/>
                    <a:p>
                      <a:pPr algn="r" fontAlgn="b"/>
                      <a:r>
                        <a:rPr lang="en-US" sz="900" b="0" i="0" u="none" strike="noStrike">
                          <a:solidFill>
                            <a:srgbClr val="000000"/>
                          </a:solidFill>
                          <a:effectLst/>
                          <a:latin typeface="Arial" panose="020B0604020202020204" pitchFamily="34" charset="0"/>
                        </a:rPr>
                        <a:t>89.99753</a:t>
                      </a:r>
                    </a:p>
                  </a:txBody>
                  <a:tcPr marL="8531" marR="8531" marT="853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FE7E7"/>
                    </a:solidFill>
                  </a:tcPr>
                </a:tc>
                <a:tc>
                  <a:txBody>
                    <a:bodyPr/>
                    <a:lstStyle/>
                    <a:p>
                      <a:pPr algn="r" fontAlgn="b"/>
                      <a:r>
                        <a:rPr lang="en-US" sz="900" b="0" i="0" u="none" strike="noStrike">
                          <a:solidFill>
                            <a:srgbClr val="000000"/>
                          </a:solidFill>
                          <a:effectLst/>
                          <a:latin typeface="Arial" panose="020B0604020202020204" pitchFamily="34" charset="0"/>
                        </a:rPr>
                        <a:t>391.3877</a:t>
                      </a:r>
                    </a:p>
                  </a:txBody>
                  <a:tcPr marL="8531" marR="8531" marT="853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FE7E7"/>
                    </a:solidFill>
                  </a:tcPr>
                </a:tc>
                <a:tc>
                  <a:txBody>
                    <a:bodyPr/>
                    <a:lstStyle/>
                    <a:p>
                      <a:pPr algn="r" fontAlgn="b"/>
                      <a:r>
                        <a:rPr lang="en-US" sz="900" b="0" i="0" u="none" strike="noStrike">
                          <a:solidFill>
                            <a:srgbClr val="000000"/>
                          </a:solidFill>
                          <a:effectLst/>
                          <a:latin typeface="Arial" panose="020B0604020202020204" pitchFamily="34" charset="0"/>
                        </a:rPr>
                        <a:t>48002</a:t>
                      </a:r>
                    </a:p>
                  </a:txBody>
                  <a:tcPr marL="8531" marR="8531" marT="853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FE7E7"/>
                    </a:solidFill>
                  </a:tcPr>
                </a:tc>
                <a:tc>
                  <a:txBody>
                    <a:bodyPr/>
                    <a:lstStyle/>
                    <a:p>
                      <a:pPr algn="ctr" fontAlgn="b"/>
                      <a:r>
                        <a:rPr lang="en-US" sz="900" b="0" i="0" u="none" strike="noStrike" dirty="0">
                          <a:solidFill>
                            <a:srgbClr val="000000"/>
                          </a:solidFill>
                          <a:effectLst/>
                          <a:latin typeface="Arial" panose="020B0604020202020204" pitchFamily="34" charset="0"/>
                        </a:rPr>
                        <a:t>None</a:t>
                      </a:r>
                    </a:p>
                  </a:txBody>
                  <a:tcPr marL="8531" marR="8531" marT="853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FE7E7"/>
                    </a:solidFill>
                  </a:tcPr>
                </a:tc>
                <a:tc>
                  <a:txBody>
                    <a:bodyPr/>
                    <a:lstStyle/>
                    <a:p>
                      <a:pPr algn="ctr" fontAlgn="b"/>
                      <a:r>
                        <a:rPr lang="en-US" sz="900" b="0" i="0" u="none" strike="noStrike" dirty="0">
                          <a:solidFill>
                            <a:srgbClr val="000000"/>
                          </a:solidFill>
                          <a:effectLst/>
                          <a:latin typeface="Arial" panose="020B0604020202020204" pitchFamily="34" charset="0"/>
                        </a:rPr>
                        <a:t>N/A</a:t>
                      </a:r>
                    </a:p>
                  </a:txBody>
                  <a:tcPr marL="8531" marR="8531" marT="853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FE7E7"/>
                    </a:solidFill>
                  </a:tcPr>
                </a:tc>
                <a:extLst>
                  <a:ext uri="{0D108BD9-81ED-4DB2-BD59-A6C34878D82A}">
                    <a16:rowId xmlns:a16="http://schemas.microsoft.com/office/drawing/2014/main" val="1174216489"/>
                  </a:ext>
                </a:extLst>
              </a:tr>
              <a:tr h="179463">
                <a:tc>
                  <a:txBody>
                    <a:bodyPr/>
                    <a:lstStyle/>
                    <a:p>
                      <a:pPr algn="r" fontAlgn="b"/>
                      <a:r>
                        <a:rPr lang="en-US" sz="900" b="0" i="0" u="none" strike="noStrike">
                          <a:solidFill>
                            <a:srgbClr val="000000"/>
                          </a:solidFill>
                          <a:effectLst/>
                          <a:latin typeface="Arial" panose="020B0604020202020204" pitchFamily="34" charset="0"/>
                        </a:rPr>
                        <a:t>4801710</a:t>
                      </a:r>
                    </a:p>
                  </a:txBody>
                  <a:tcPr marL="8531" marR="8531" marT="853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ECBCB"/>
                    </a:solidFill>
                  </a:tcPr>
                </a:tc>
                <a:tc>
                  <a:txBody>
                    <a:bodyPr/>
                    <a:lstStyle/>
                    <a:p>
                      <a:pPr algn="l" fontAlgn="b"/>
                      <a:r>
                        <a:rPr lang="en-US" sz="900" b="0" i="0" u="none" strike="noStrike">
                          <a:solidFill>
                            <a:srgbClr val="000000"/>
                          </a:solidFill>
                          <a:effectLst/>
                          <a:latin typeface="Arial" panose="020B0604020202020204" pitchFamily="34" charset="0"/>
                        </a:rPr>
                        <a:t> </a:t>
                      </a:r>
                    </a:p>
                  </a:txBody>
                  <a:tcPr marL="8531" marR="8531" marT="853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ECBCB"/>
                    </a:solidFill>
                  </a:tcPr>
                </a:tc>
                <a:tc>
                  <a:txBody>
                    <a:bodyPr/>
                    <a:lstStyle/>
                    <a:p>
                      <a:pPr algn="ctr" fontAlgn="b"/>
                      <a:r>
                        <a:rPr lang="en-US" sz="900" b="0" i="0" u="none" strike="noStrike" dirty="0">
                          <a:solidFill>
                            <a:srgbClr val="000000"/>
                          </a:solidFill>
                          <a:effectLst/>
                          <a:latin typeface="Arial" panose="020B0604020202020204" pitchFamily="34" charset="0"/>
                        </a:rPr>
                        <a:t>2024-11-03 11:12:43</a:t>
                      </a:r>
                    </a:p>
                  </a:txBody>
                  <a:tcPr marL="8531" marR="8531" marT="853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ECBCB"/>
                    </a:solidFill>
                  </a:tcPr>
                </a:tc>
                <a:tc>
                  <a:txBody>
                    <a:bodyPr/>
                    <a:lstStyle/>
                    <a:p>
                      <a:pPr algn="l" fontAlgn="b"/>
                      <a:r>
                        <a:rPr lang="en-US" sz="900" b="0" i="0" u="none" strike="noStrike">
                          <a:solidFill>
                            <a:srgbClr val="000000"/>
                          </a:solidFill>
                          <a:effectLst/>
                          <a:latin typeface="Arial" panose="020B0604020202020204" pitchFamily="34" charset="0"/>
                        </a:rPr>
                        <a:t>Sunrise</a:t>
                      </a:r>
                    </a:p>
                  </a:txBody>
                  <a:tcPr marL="8531" marR="8531" marT="853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ECBCB"/>
                    </a:solidFill>
                  </a:tcPr>
                </a:tc>
                <a:tc>
                  <a:txBody>
                    <a:bodyPr/>
                    <a:lstStyle/>
                    <a:p>
                      <a:pPr algn="r" fontAlgn="b"/>
                      <a:r>
                        <a:rPr lang="en-US" sz="900" b="0" i="0" u="none" strike="noStrike">
                          <a:solidFill>
                            <a:srgbClr val="000000"/>
                          </a:solidFill>
                          <a:effectLst/>
                          <a:latin typeface="Arial" panose="020B0604020202020204" pitchFamily="34" charset="0"/>
                        </a:rPr>
                        <a:t>29.23517</a:t>
                      </a:r>
                    </a:p>
                  </a:txBody>
                  <a:tcPr marL="8531" marR="8531" marT="853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ECBCB"/>
                    </a:solidFill>
                  </a:tcPr>
                </a:tc>
                <a:tc>
                  <a:txBody>
                    <a:bodyPr/>
                    <a:lstStyle/>
                    <a:p>
                      <a:pPr algn="r" fontAlgn="b"/>
                      <a:r>
                        <a:rPr lang="en-US" sz="900" b="0" i="0" u="none" strike="noStrike">
                          <a:solidFill>
                            <a:srgbClr val="000000"/>
                          </a:solidFill>
                          <a:effectLst/>
                          <a:latin typeface="Arial" panose="020B0604020202020204" pitchFamily="34" charset="0"/>
                        </a:rPr>
                        <a:t>-19.28232</a:t>
                      </a:r>
                    </a:p>
                  </a:txBody>
                  <a:tcPr marL="8531" marR="8531" marT="853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ECBCB"/>
                    </a:solidFill>
                  </a:tcPr>
                </a:tc>
                <a:tc>
                  <a:txBody>
                    <a:bodyPr/>
                    <a:lstStyle/>
                    <a:p>
                      <a:pPr algn="r" fontAlgn="b"/>
                      <a:r>
                        <a:rPr lang="en-US" sz="900" b="0" i="0" u="none" strike="noStrike">
                          <a:solidFill>
                            <a:srgbClr val="000000"/>
                          </a:solidFill>
                          <a:effectLst/>
                          <a:latin typeface="Arial" panose="020B0604020202020204" pitchFamily="34" charset="0"/>
                        </a:rPr>
                        <a:t>38.79577</a:t>
                      </a:r>
                    </a:p>
                  </a:txBody>
                  <a:tcPr marL="8531" marR="8531" marT="853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ECBCB"/>
                    </a:solidFill>
                  </a:tcPr>
                </a:tc>
                <a:tc>
                  <a:txBody>
                    <a:bodyPr/>
                    <a:lstStyle/>
                    <a:p>
                      <a:pPr algn="r" fontAlgn="b"/>
                      <a:r>
                        <a:rPr lang="en-US" sz="900" b="0" i="0" u="none" strike="noStrike">
                          <a:solidFill>
                            <a:srgbClr val="000000"/>
                          </a:solidFill>
                          <a:effectLst/>
                          <a:latin typeface="Arial" panose="020B0604020202020204" pitchFamily="34" charset="0"/>
                        </a:rPr>
                        <a:t>-69.58694</a:t>
                      </a:r>
                    </a:p>
                  </a:txBody>
                  <a:tcPr marL="8531" marR="8531" marT="853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ECBCB"/>
                    </a:solidFill>
                  </a:tcPr>
                </a:tc>
                <a:tc>
                  <a:txBody>
                    <a:bodyPr/>
                    <a:lstStyle/>
                    <a:p>
                      <a:pPr algn="r" fontAlgn="b"/>
                      <a:r>
                        <a:rPr lang="en-US" sz="900" b="0" i="0" u="none" strike="noStrike">
                          <a:solidFill>
                            <a:srgbClr val="000000"/>
                          </a:solidFill>
                          <a:effectLst/>
                          <a:latin typeface="Arial" panose="020B0604020202020204" pitchFamily="34" charset="0"/>
                        </a:rPr>
                        <a:t>27.45259</a:t>
                      </a:r>
                    </a:p>
                  </a:txBody>
                  <a:tcPr marL="8531" marR="8531" marT="853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ECBCB"/>
                    </a:solidFill>
                  </a:tcPr>
                </a:tc>
                <a:tc>
                  <a:txBody>
                    <a:bodyPr/>
                    <a:lstStyle/>
                    <a:p>
                      <a:pPr algn="r" fontAlgn="b"/>
                      <a:r>
                        <a:rPr lang="en-US" sz="900" b="0" i="0" u="none" strike="noStrike">
                          <a:solidFill>
                            <a:srgbClr val="000000"/>
                          </a:solidFill>
                          <a:effectLst/>
                          <a:latin typeface="Arial" panose="020B0604020202020204" pitchFamily="34" charset="0"/>
                        </a:rPr>
                        <a:t>25.38956</a:t>
                      </a:r>
                    </a:p>
                  </a:txBody>
                  <a:tcPr marL="8531" marR="8531" marT="853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ECBCB"/>
                    </a:solidFill>
                  </a:tcPr>
                </a:tc>
                <a:tc>
                  <a:txBody>
                    <a:bodyPr/>
                    <a:lstStyle/>
                    <a:p>
                      <a:pPr algn="r" fontAlgn="b"/>
                      <a:r>
                        <a:rPr lang="en-US" sz="900" b="0" i="0" u="none" strike="noStrike">
                          <a:solidFill>
                            <a:srgbClr val="000000"/>
                          </a:solidFill>
                          <a:effectLst/>
                          <a:latin typeface="Arial" panose="020B0604020202020204" pitchFamily="34" charset="0"/>
                        </a:rPr>
                        <a:t>21.887</a:t>
                      </a:r>
                    </a:p>
                  </a:txBody>
                  <a:tcPr marL="8531" marR="8531" marT="853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ECBCB"/>
                    </a:solidFill>
                  </a:tcPr>
                </a:tc>
                <a:tc>
                  <a:txBody>
                    <a:bodyPr/>
                    <a:lstStyle/>
                    <a:p>
                      <a:pPr algn="r" fontAlgn="b"/>
                      <a:r>
                        <a:rPr lang="en-US" sz="900" b="0" i="0" u="none" strike="noStrike">
                          <a:solidFill>
                            <a:srgbClr val="000000"/>
                          </a:solidFill>
                          <a:effectLst/>
                          <a:latin typeface="Arial" panose="020B0604020202020204" pitchFamily="34" charset="0"/>
                        </a:rPr>
                        <a:t>89.99753</a:t>
                      </a:r>
                    </a:p>
                  </a:txBody>
                  <a:tcPr marL="8531" marR="8531" marT="853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ECBCB"/>
                    </a:solidFill>
                  </a:tcPr>
                </a:tc>
                <a:tc>
                  <a:txBody>
                    <a:bodyPr/>
                    <a:lstStyle/>
                    <a:p>
                      <a:pPr algn="r" fontAlgn="b"/>
                      <a:r>
                        <a:rPr lang="en-US" sz="900" b="0" i="0" u="none" strike="noStrike">
                          <a:solidFill>
                            <a:srgbClr val="000000"/>
                          </a:solidFill>
                          <a:effectLst/>
                          <a:latin typeface="Arial" panose="020B0604020202020204" pitchFamily="34" charset="0"/>
                        </a:rPr>
                        <a:t>391.6451</a:t>
                      </a:r>
                    </a:p>
                  </a:txBody>
                  <a:tcPr marL="8531" marR="8531" marT="853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ECBCB"/>
                    </a:solidFill>
                  </a:tcPr>
                </a:tc>
                <a:tc>
                  <a:txBody>
                    <a:bodyPr/>
                    <a:lstStyle/>
                    <a:p>
                      <a:pPr algn="r" fontAlgn="b"/>
                      <a:r>
                        <a:rPr lang="en-US" sz="900" b="0" i="0" u="none" strike="noStrike">
                          <a:solidFill>
                            <a:srgbClr val="000000"/>
                          </a:solidFill>
                          <a:effectLst/>
                          <a:latin typeface="Arial" panose="020B0604020202020204" pitchFamily="34" charset="0"/>
                        </a:rPr>
                        <a:t>48017</a:t>
                      </a:r>
                    </a:p>
                  </a:txBody>
                  <a:tcPr marL="8531" marR="8531" marT="853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ECBCB"/>
                    </a:solidFill>
                  </a:tcPr>
                </a:tc>
                <a:tc>
                  <a:txBody>
                    <a:bodyPr/>
                    <a:lstStyle/>
                    <a:p>
                      <a:pPr algn="ctr" fontAlgn="b"/>
                      <a:r>
                        <a:rPr lang="en-US" sz="900" b="0" i="0" u="none" strike="noStrike" dirty="0">
                          <a:solidFill>
                            <a:srgbClr val="000000"/>
                          </a:solidFill>
                          <a:effectLst/>
                          <a:latin typeface="Arial" panose="020B0604020202020204" pitchFamily="34" charset="0"/>
                        </a:rPr>
                        <a:t>None</a:t>
                      </a:r>
                    </a:p>
                  </a:txBody>
                  <a:tcPr marL="8531" marR="8531" marT="853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ECBCB"/>
                    </a:solidFill>
                  </a:tcPr>
                </a:tc>
                <a:tc>
                  <a:txBody>
                    <a:bodyPr/>
                    <a:lstStyle/>
                    <a:p>
                      <a:pPr algn="ctr" fontAlgn="b"/>
                      <a:r>
                        <a:rPr lang="en-US" sz="900" b="0" i="0" u="none" strike="noStrike" dirty="0">
                          <a:solidFill>
                            <a:srgbClr val="000000"/>
                          </a:solidFill>
                          <a:effectLst/>
                          <a:latin typeface="Arial" panose="020B0604020202020204" pitchFamily="34" charset="0"/>
                        </a:rPr>
                        <a:t>N/A</a:t>
                      </a:r>
                    </a:p>
                  </a:txBody>
                  <a:tcPr marL="8531" marR="8531" marT="853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ECBCB"/>
                    </a:solidFill>
                  </a:tcPr>
                </a:tc>
                <a:extLst>
                  <a:ext uri="{0D108BD9-81ED-4DB2-BD59-A6C34878D82A}">
                    <a16:rowId xmlns:a16="http://schemas.microsoft.com/office/drawing/2014/main" val="1360546871"/>
                  </a:ext>
                </a:extLst>
              </a:tr>
              <a:tr h="179463">
                <a:tc>
                  <a:txBody>
                    <a:bodyPr/>
                    <a:lstStyle/>
                    <a:p>
                      <a:pPr algn="r" fontAlgn="b"/>
                      <a:r>
                        <a:rPr lang="en-US" sz="900" b="0" i="0" u="none" strike="noStrike">
                          <a:solidFill>
                            <a:srgbClr val="000000"/>
                          </a:solidFill>
                          <a:effectLst/>
                          <a:latin typeface="Arial" panose="020B0604020202020204" pitchFamily="34" charset="0"/>
                        </a:rPr>
                        <a:t>4803310</a:t>
                      </a:r>
                    </a:p>
                  </a:txBody>
                  <a:tcPr marL="8531" marR="8531" marT="853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FE7E7"/>
                    </a:solidFill>
                  </a:tcPr>
                </a:tc>
                <a:tc>
                  <a:txBody>
                    <a:bodyPr/>
                    <a:lstStyle/>
                    <a:p>
                      <a:pPr algn="l" fontAlgn="b"/>
                      <a:r>
                        <a:rPr lang="en-US" sz="900" b="0" i="0" u="none" strike="noStrike">
                          <a:solidFill>
                            <a:srgbClr val="000000"/>
                          </a:solidFill>
                          <a:effectLst/>
                          <a:latin typeface="Arial" panose="020B0604020202020204" pitchFamily="34" charset="0"/>
                        </a:rPr>
                        <a:t> </a:t>
                      </a:r>
                    </a:p>
                  </a:txBody>
                  <a:tcPr marL="8531" marR="8531" marT="853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FE7E7"/>
                    </a:solidFill>
                  </a:tcPr>
                </a:tc>
                <a:tc>
                  <a:txBody>
                    <a:bodyPr/>
                    <a:lstStyle/>
                    <a:p>
                      <a:pPr algn="ctr" fontAlgn="b"/>
                      <a:r>
                        <a:rPr lang="en-US" sz="900" b="0" i="0" u="none" strike="noStrike" dirty="0">
                          <a:solidFill>
                            <a:srgbClr val="000000"/>
                          </a:solidFill>
                          <a:effectLst/>
                          <a:latin typeface="Arial" panose="020B0604020202020204" pitchFamily="34" charset="0"/>
                        </a:rPr>
                        <a:t>2024-11-04 11:55:20</a:t>
                      </a:r>
                    </a:p>
                  </a:txBody>
                  <a:tcPr marL="8531" marR="8531" marT="853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FE7E7"/>
                    </a:solidFill>
                  </a:tcPr>
                </a:tc>
                <a:tc>
                  <a:txBody>
                    <a:bodyPr/>
                    <a:lstStyle/>
                    <a:p>
                      <a:pPr algn="l" fontAlgn="b"/>
                      <a:r>
                        <a:rPr lang="en-US" sz="900" b="0" i="0" u="none" strike="noStrike">
                          <a:solidFill>
                            <a:srgbClr val="000000"/>
                          </a:solidFill>
                          <a:effectLst/>
                          <a:latin typeface="Arial" panose="020B0604020202020204" pitchFamily="34" charset="0"/>
                        </a:rPr>
                        <a:t>Sunrise</a:t>
                      </a:r>
                    </a:p>
                  </a:txBody>
                  <a:tcPr marL="8531" marR="8531" marT="853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FE7E7"/>
                    </a:solidFill>
                  </a:tcPr>
                </a:tc>
                <a:tc>
                  <a:txBody>
                    <a:bodyPr/>
                    <a:lstStyle/>
                    <a:p>
                      <a:pPr algn="r" fontAlgn="b"/>
                      <a:r>
                        <a:rPr lang="en-US" sz="900" b="0" i="0" u="none" strike="noStrike">
                          <a:solidFill>
                            <a:srgbClr val="000000"/>
                          </a:solidFill>
                          <a:effectLst/>
                          <a:latin typeface="Arial" panose="020B0604020202020204" pitchFamily="34" charset="0"/>
                        </a:rPr>
                        <a:t>31.89774</a:t>
                      </a:r>
                    </a:p>
                  </a:txBody>
                  <a:tcPr marL="8531" marR="8531" marT="853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FE7E7"/>
                    </a:solidFill>
                  </a:tcPr>
                </a:tc>
                <a:tc>
                  <a:txBody>
                    <a:bodyPr/>
                    <a:lstStyle/>
                    <a:p>
                      <a:pPr algn="r" fontAlgn="b"/>
                      <a:r>
                        <a:rPr lang="en-US" sz="900" b="0" i="0" u="none" strike="noStrike">
                          <a:solidFill>
                            <a:srgbClr val="000000"/>
                          </a:solidFill>
                          <a:effectLst/>
                          <a:latin typeface="Arial" panose="020B0604020202020204" pitchFamily="34" charset="0"/>
                        </a:rPr>
                        <a:t>-19.26053</a:t>
                      </a:r>
                    </a:p>
                  </a:txBody>
                  <a:tcPr marL="8531" marR="8531" marT="853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FE7E7"/>
                    </a:solidFill>
                  </a:tcPr>
                </a:tc>
                <a:tc>
                  <a:txBody>
                    <a:bodyPr/>
                    <a:lstStyle/>
                    <a:p>
                      <a:pPr algn="r" fontAlgn="b"/>
                      <a:r>
                        <a:rPr lang="en-US" sz="900" b="0" i="0" u="none" strike="noStrike">
                          <a:solidFill>
                            <a:srgbClr val="000000"/>
                          </a:solidFill>
                          <a:effectLst/>
                          <a:latin typeface="Arial" panose="020B0604020202020204" pitchFamily="34" charset="0"/>
                        </a:rPr>
                        <a:t>35.45394</a:t>
                      </a:r>
                    </a:p>
                  </a:txBody>
                  <a:tcPr marL="8531" marR="8531" marT="853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FE7E7"/>
                    </a:solidFill>
                  </a:tcPr>
                </a:tc>
                <a:tc>
                  <a:txBody>
                    <a:bodyPr/>
                    <a:lstStyle/>
                    <a:p>
                      <a:pPr algn="r" fontAlgn="b"/>
                      <a:r>
                        <a:rPr lang="en-US" sz="900" b="0" i="0" u="none" strike="noStrike">
                          <a:solidFill>
                            <a:srgbClr val="000000"/>
                          </a:solidFill>
                          <a:effectLst/>
                          <a:latin typeface="Arial" panose="020B0604020202020204" pitchFamily="34" charset="0"/>
                        </a:rPr>
                        <a:t>-81.46194</a:t>
                      </a:r>
                    </a:p>
                  </a:txBody>
                  <a:tcPr marL="8531" marR="8531" marT="853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FE7E7"/>
                    </a:solidFill>
                  </a:tcPr>
                </a:tc>
                <a:tc>
                  <a:txBody>
                    <a:bodyPr/>
                    <a:lstStyle/>
                    <a:p>
                      <a:pPr algn="r" fontAlgn="b"/>
                      <a:r>
                        <a:rPr lang="en-US" sz="900" b="0" i="0" u="none" strike="noStrike">
                          <a:solidFill>
                            <a:srgbClr val="000000"/>
                          </a:solidFill>
                          <a:effectLst/>
                          <a:latin typeface="Arial" panose="020B0604020202020204" pitchFamily="34" charset="0"/>
                        </a:rPr>
                        <a:t>29.92374</a:t>
                      </a:r>
                    </a:p>
                  </a:txBody>
                  <a:tcPr marL="8531" marR="8531" marT="853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FE7E7"/>
                    </a:solidFill>
                  </a:tcPr>
                </a:tc>
                <a:tc>
                  <a:txBody>
                    <a:bodyPr/>
                    <a:lstStyle/>
                    <a:p>
                      <a:pPr algn="r" fontAlgn="b"/>
                      <a:r>
                        <a:rPr lang="en-US" sz="900" b="0" i="0" u="none" strike="noStrike">
                          <a:solidFill>
                            <a:srgbClr val="000000"/>
                          </a:solidFill>
                          <a:effectLst/>
                          <a:latin typeface="Arial" panose="020B0604020202020204" pitchFamily="34" charset="0"/>
                        </a:rPr>
                        <a:t>23.92535</a:t>
                      </a:r>
                    </a:p>
                  </a:txBody>
                  <a:tcPr marL="8531" marR="8531" marT="853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FE7E7"/>
                    </a:solidFill>
                  </a:tcPr>
                </a:tc>
                <a:tc>
                  <a:txBody>
                    <a:bodyPr/>
                    <a:lstStyle/>
                    <a:p>
                      <a:pPr algn="r" fontAlgn="b"/>
                      <a:r>
                        <a:rPr lang="en-US" sz="900" b="0" i="0" u="none" strike="noStrike">
                          <a:solidFill>
                            <a:srgbClr val="000000"/>
                          </a:solidFill>
                          <a:effectLst/>
                          <a:latin typeface="Arial" panose="020B0604020202020204" pitchFamily="34" charset="0"/>
                        </a:rPr>
                        <a:t>33.456</a:t>
                      </a:r>
                    </a:p>
                  </a:txBody>
                  <a:tcPr marL="8531" marR="8531" marT="853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FE7E7"/>
                    </a:solidFill>
                  </a:tcPr>
                </a:tc>
                <a:tc>
                  <a:txBody>
                    <a:bodyPr/>
                    <a:lstStyle/>
                    <a:p>
                      <a:pPr algn="r" fontAlgn="b"/>
                      <a:r>
                        <a:rPr lang="en-US" sz="900" b="0" i="0" u="none" strike="noStrike">
                          <a:solidFill>
                            <a:srgbClr val="000000"/>
                          </a:solidFill>
                          <a:effectLst/>
                          <a:latin typeface="Arial" panose="020B0604020202020204" pitchFamily="34" charset="0"/>
                        </a:rPr>
                        <a:t>89.99753</a:t>
                      </a:r>
                    </a:p>
                  </a:txBody>
                  <a:tcPr marL="8531" marR="8531" marT="853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FE7E7"/>
                    </a:solidFill>
                  </a:tcPr>
                </a:tc>
                <a:tc>
                  <a:txBody>
                    <a:bodyPr/>
                    <a:lstStyle/>
                    <a:p>
                      <a:pPr algn="r" fontAlgn="b"/>
                      <a:r>
                        <a:rPr lang="en-US" sz="900" b="0" i="0" u="none" strike="noStrike">
                          <a:solidFill>
                            <a:srgbClr val="000000"/>
                          </a:solidFill>
                          <a:effectLst/>
                          <a:latin typeface="Arial" panose="020B0604020202020204" pitchFamily="34" charset="0"/>
                        </a:rPr>
                        <a:t>392.016</a:t>
                      </a:r>
                    </a:p>
                  </a:txBody>
                  <a:tcPr marL="8531" marR="8531" marT="853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FE7E7"/>
                    </a:solidFill>
                  </a:tcPr>
                </a:tc>
                <a:tc>
                  <a:txBody>
                    <a:bodyPr/>
                    <a:lstStyle/>
                    <a:p>
                      <a:pPr algn="r" fontAlgn="b"/>
                      <a:r>
                        <a:rPr lang="en-US" sz="900" b="0" i="0" u="none" strike="noStrike">
                          <a:solidFill>
                            <a:srgbClr val="000000"/>
                          </a:solidFill>
                          <a:effectLst/>
                          <a:latin typeface="Arial" panose="020B0604020202020204" pitchFamily="34" charset="0"/>
                        </a:rPr>
                        <a:t>48033</a:t>
                      </a:r>
                    </a:p>
                  </a:txBody>
                  <a:tcPr marL="8531" marR="8531" marT="853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FE7E7"/>
                    </a:solidFill>
                  </a:tcPr>
                </a:tc>
                <a:tc>
                  <a:txBody>
                    <a:bodyPr/>
                    <a:lstStyle/>
                    <a:p>
                      <a:pPr algn="ctr" fontAlgn="b"/>
                      <a:r>
                        <a:rPr lang="en-US" sz="900" b="0" i="0" u="none" strike="noStrike" dirty="0">
                          <a:solidFill>
                            <a:srgbClr val="000000"/>
                          </a:solidFill>
                          <a:effectLst/>
                          <a:latin typeface="Arial" panose="020B0604020202020204" pitchFamily="34" charset="0"/>
                        </a:rPr>
                        <a:t>None</a:t>
                      </a:r>
                    </a:p>
                  </a:txBody>
                  <a:tcPr marL="8531" marR="8531" marT="853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FE7E7"/>
                    </a:solidFill>
                  </a:tcPr>
                </a:tc>
                <a:tc>
                  <a:txBody>
                    <a:bodyPr/>
                    <a:lstStyle/>
                    <a:p>
                      <a:pPr algn="ctr" fontAlgn="b"/>
                      <a:r>
                        <a:rPr lang="en-US" sz="900" b="0" i="0" u="none" strike="noStrike" dirty="0">
                          <a:solidFill>
                            <a:srgbClr val="000000"/>
                          </a:solidFill>
                          <a:effectLst/>
                          <a:latin typeface="Arial" panose="020B0604020202020204" pitchFamily="34" charset="0"/>
                        </a:rPr>
                        <a:t>N/A</a:t>
                      </a:r>
                    </a:p>
                  </a:txBody>
                  <a:tcPr marL="8531" marR="8531" marT="853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FE7E7"/>
                    </a:solidFill>
                  </a:tcPr>
                </a:tc>
                <a:extLst>
                  <a:ext uri="{0D108BD9-81ED-4DB2-BD59-A6C34878D82A}">
                    <a16:rowId xmlns:a16="http://schemas.microsoft.com/office/drawing/2014/main" val="201804571"/>
                  </a:ext>
                </a:extLst>
              </a:tr>
              <a:tr h="179463">
                <a:tc>
                  <a:txBody>
                    <a:bodyPr/>
                    <a:lstStyle/>
                    <a:p>
                      <a:pPr algn="r" fontAlgn="b"/>
                      <a:r>
                        <a:rPr lang="en-US" sz="900" b="0" i="0" u="none" strike="noStrike">
                          <a:solidFill>
                            <a:srgbClr val="000000"/>
                          </a:solidFill>
                          <a:effectLst/>
                          <a:latin typeface="Arial" panose="020B0604020202020204" pitchFamily="34" charset="0"/>
                        </a:rPr>
                        <a:t>4812240</a:t>
                      </a:r>
                    </a:p>
                  </a:txBody>
                  <a:tcPr marL="8531" marR="8531" marT="853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ECBCB"/>
                    </a:solidFill>
                  </a:tcPr>
                </a:tc>
                <a:tc>
                  <a:txBody>
                    <a:bodyPr/>
                    <a:lstStyle/>
                    <a:p>
                      <a:pPr algn="l" fontAlgn="b"/>
                      <a:r>
                        <a:rPr lang="en-US" sz="900" b="0" i="0" u="none" strike="noStrike">
                          <a:solidFill>
                            <a:srgbClr val="000000"/>
                          </a:solidFill>
                          <a:effectLst/>
                          <a:latin typeface="Arial" panose="020B0604020202020204" pitchFamily="34" charset="0"/>
                        </a:rPr>
                        <a:t> </a:t>
                      </a:r>
                    </a:p>
                  </a:txBody>
                  <a:tcPr marL="8531" marR="8531" marT="853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ECBCB"/>
                    </a:solidFill>
                  </a:tcPr>
                </a:tc>
                <a:tc>
                  <a:txBody>
                    <a:bodyPr/>
                    <a:lstStyle/>
                    <a:p>
                      <a:pPr algn="ctr" fontAlgn="b"/>
                      <a:r>
                        <a:rPr lang="en-US" sz="900" b="0" i="0" u="none" strike="noStrike" dirty="0">
                          <a:solidFill>
                            <a:srgbClr val="000000"/>
                          </a:solidFill>
                          <a:effectLst/>
                          <a:latin typeface="Arial" panose="020B0604020202020204" pitchFamily="34" charset="0"/>
                        </a:rPr>
                        <a:t>2024-11-10 05:10:36</a:t>
                      </a:r>
                    </a:p>
                  </a:txBody>
                  <a:tcPr marL="8531" marR="8531" marT="853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ECBCB"/>
                    </a:solidFill>
                  </a:tcPr>
                </a:tc>
                <a:tc>
                  <a:txBody>
                    <a:bodyPr/>
                    <a:lstStyle/>
                    <a:p>
                      <a:pPr algn="l" fontAlgn="b"/>
                      <a:r>
                        <a:rPr lang="en-US" sz="900" b="0" i="0" u="none" strike="noStrike">
                          <a:solidFill>
                            <a:srgbClr val="000000"/>
                          </a:solidFill>
                          <a:effectLst/>
                          <a:latin typeface="Arial" panose="020B0604020202020204" pitchFamily="34" charset="0"/>
                        </a:rPr>
                        <a:t>Moonset</a:t>
                      </a:r>
                    </a:p>
                  </a:txBody>
                  <a:tcPr marL="8531" marR="8531" marT="853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ECBCB"/>
                    </a:solidFill>
                  </a:tcPr>
                </a:tc>
                <a:tc>
                  <a:txBody>
                    <a:bodyPr/>
                    <a:lstStyle/>
                    <a:p>
                      <a:pPr algn="r" fontAlgn="b"/>
                      <a:r>
                        <a:rPr lang="en-US" sz="900" b="0" i="0" u="none" strike="noStrike">
                          <a:solidFill>
                            <a:srgbClr val="000000"/>
                          </a:solidFill>
                          <a:effectLst/>
                          <a:latin typeface="Arial" panose="020B0604020202020204" pitchFamily="34" charset="0"/>
                        </a:rPr>
                        <a:t>209.046</a:t>
                      </a:r>
                    </a:p>
                  </a:txBody>
                  <a:tcPr marL="8531" marR="8531" marT="853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ECBCB"/>
                    </a:solidFill>
                  </a:tcPr>
                </a:tc>
                <a:tc>
                  <a:txBody>
                    <a:bodyPr/>
                    <a:lstStyle/>
                    <a:p>
                      <a:pPr algn="r" fontAlgn="b"/>
                      <a:r>
                        <a:rPr lang="en-US" sz="900" b="0" i="0" u="none" strike="noStrike">
                          <a:solidFill>
                            <a:srgbClr val="000000"/>
                          </a:solidFill>
                          <a:effectLst/>
                          <a:latin typeface="Arial" panose="020B0604020202020204" pitchFamily="34" charset="0"/>
                        </a:rPr>
                        <a:t>-19.30755</a:t>
                      </a:r>
                    </a:p>
                  </a:txBody>
                  <a:tcPr marL="8531" marR="8531" marT="853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ECBCB"/>
                    </a:solidFill>
                  </a:tcPr>
                </a:tc>
                <a:tc>
                  <a:txBody>
                    <a:bodyPr/>
                    <a:lstStyle/>
                    <a:p>
                      <a:pPr algn="r" fontAlgn="b"/>
                      <a:r>
                        <a:rPr lang="en-US" sz="900" b="0" i="0" u="none" strike="noStrike">
                          <a:solidFill>
                            <a:srgbClr val="000000"/>
                          </a:solidFill>
                          <a:effectLst/>
                          <a:latin typeface="Arial" panose="020B0604020202020204" pitchFamily="34" charset="0"/>
                        </a:rPr>
                        <a:t>42.06685</a:t>
                      </a:r>
                    </a:p>
                  </a:txBody>
                  <a:tcPr marL="8531" marR="8531" marT="853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ECBCB"/>
                    </a:solidFill>
                  </a:tcPr>
                </a:tc>
                <a:tc>
                  <a:txBody>
                    <a:bodyPr/>
                    <a:lstStyle/>
                    <a:p>
                      <a:pPr algn="r" fontAlgn="b"/>
                      <a:r>
                        <a:rPr lang="en-US" sz="900" b="0" i="0" u="none" strike="noStrike">
                          <a:solidFill>
                            <a:srgbClr val="000000"/>
                          </a:solidFill>
                          <a:effectLst/>
                          <a:latin typeface="Arial" panose="020B0604020202020204" pitchFamily="34" charset="0"/>
                        </a:rPr>
                        <a:t>-78.10965</a:t>
                      </a:r>
                    </a:p>
                  </a:txBody>
                  <a:tcPr marL="8531" marR="8531" marT="853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ECBCB"/>
                    </a:solidFill>
                  </a:tcPr>
                </a:tc>
                <a:tc>
                  <a:txBody>
                    <a:bodyPr/>
                    <a:lstStyle/>
                    <a:p>
                      <a:pPr algn="r" fontAlgn="b"/>
                      <a:r>
                        <a:rPr lang="en-US" sz="900" b="0" i="0" u="none" strike="noStrike">
                          <a:solidFill>
                            <a:srgbClr val="000000"/>
                          </a:solidFill>
                          <a:effectLst/>
                          <a:latin typeface="Arial" panose="020B0604020202020204" pitchFamily="34" charset="0"/>
                        </a:rPr>
                        <a:t>34.05468</a:t>
                      </a:r>
                    </a:p>
                  </a:txBody>
                  <a:tcPr marL="8531" marR="8531" marT="853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ECBCB"/>
                    </a:solidFill>
                  </a:tcPr>
                </a:tc>
                <a:tc>
                  <a:txBody>
                    <a:bodyPr/>
                    <a:lstStyle/>
                    <a:p>
                      <a:pPr algn="r" fontAlgn="b"/>
                      <a:r>
                        <a:rPr lang="en-US" sz="900" b="0" i="0" u="none" strike="noStrike">
                          <a:solidFill>
                            <a:srgbClr val="000000"/>
                          </a:solidFill>
                          <a:effectLst/>
                          <a:latin typeface="Arial" panose="020B0604020202020204" pitchFamily="34" charset="0"/>
                        </a:rPr>
                        <a:t>-27.44401</a:t>
                      </a:r>
                    </a:p>
                  </a:txBody>
                  <a:tcPr marL="8531" marR="8531" marT="853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ECBCB"/>
                    </a:solidFill>
                  </a:tcPr>
                </a:tc>
                <a:tc>
                  <a:txBody>
                    <a:bodyPr/>
                    <a:lstStyle/>
                    <a:p>
                      <a:pPr algn="r" fontAlgn="b"/>
                      <a:r>
                        <a:rPr lang="en-US" sz="900" b="0" i="0" u="none" strike="noStrike">
                          <a:solidFill>
                            <a:srgbClr val="000000"/>
                          </a:solidFill>
                          <a:effectLst/>
                          <a:latin typeface="Arial" panose="020B0604020202020204" pitchFamily="34" charset="0"/>
                        </a:rPr>
                        <a:t>102.368</a:t>
                      </a:r>
                    </a:p>
                  </a:txBody>
                  <a:tcPr marL="8531" marR="8531" marT="853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ECBCB"/>
                    </a:solidFill>
                  </a:tcPr>
                </a:tc>
                <a:tc>
                  <a:txBody>
                    <a:bodyPr/>
                    <a:lstStyle/>
                    <a:p>
                      <a:pPr algn="r" fontAlgn="b"/>
                      <a:r>
                        <a:rPr lang="en-US" sz="900" b="0" i="0" u="none" strike="noStrike">
                          <a:solidFill>
                            <a:srgbClr val="000000"/>
                          </a:solidFill>
                          <a:effectLst/>
                          <a:latin typeface="Arial" panose="020B0604020202020204" pitchFamily="34" charset="0"/>
                        </a:rPr>
                        <a:t>155.02544</a:t>
                      </a:r>
                    </a:p>
                  </a:txBody>
                  <a:tcPr marL="8531" marR="8531" marT="853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ECBCB"/>
                    </a:solidFill>
                  </a:tcPr>
                </a:tc>
                <a:tc>
                  <a:txBody>
                    <a:bodyPr/>
                    <a:lstStyle/>
                    <a:p>
                      <a:pPr algn="r" fontAlgn="b"/>
                      <a:r>
                        <a:rPr lang="en-US" sz="900" b="0" i="0" u="none" strike="noStrike">
                          <a:solidFill>
                            <a:srgbClr val="000000"/>
                          </a:solidFill>
                          <a:effectLst/>
                          <a:latin typeface="Arial" panose="020B0604020202020204" pitchFamily="34" charset="0"/>
                        </a:rPr>
                        <a:t>391.1856</a:t>
                      </a:r>
                    </a:p>
                  </a:txBody>
                  <a:tcPr marL="8531" marR="8531" marT="853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ECBCB"/>
                    </a:solidFill>
                  </a:tcPr>
                </a:tc>
                <a:tc>
                  <a:txBody>
                    <a:bodyPr/>
                    <a:lstStyle/>
                    <a:p>
                      <a:pPr algn="r" fontAlgn="b"/>
                      <a:r>
                        <a:rPr lang="en-US" sz="900" b="0" i="0" u="none" strike="noStrike">
                          <a:solidFill>
                            <a:srgbClr val="000000"/>
                          </a:solidFill>
                          <a:effectLst/>
                          <a:latin typeface="Arial" panose="020B0604020202020204" pitchFamily="34" charset="0"/>
                        </a:rPr>
                        <a:t>48122</a:t>
                      </a:r>
                    </a:p>
                  </a:txBody>
                  <a:tcPr marL="8531" marR="8531" marT="853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ECBCB"/>
                    </a:solidFill>
                  </a:tcPr>
                </a:tc>
                <a:tc>
                  <a:txBody>
                    <a:bodyPr/>
                    <a:lstStyle/>
                    <a:p>
                      <a:pPr algn="ctr" fontAlgn="b"/>
                      <a:r>
                        <a:rPr lang="en-US" sz="900" b="0" i="0" u="none" strike="noStrike" dirty="0">
                          <a:solidFill>
                            <a:srgbClr val="000000"/>
                          </a:solidFill>
                          <a:effectLst/>
                          <a:latin typeface="Arial" panose="020B0604020202020204" pitchFamily="34" charset="0"/>
                        </a:rPr>
                        <a:t>None</a:t>
                      </a:r>
                    </a:p>
                  </a:txBody>
                  <a:tcPr marL="8531" marR="8531" marT="853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ECBCB"/>
                    </a:solidFill>
                  </a:tcPr>
                </a:tc>
                <a:tc>
                  <a:txBody>
                    <a:bodyPr/>
                    <a:lstStyle/>
                    <a:p>
                      <a:pPr algn="ctr" fontAlgn="b"/>
                      <a:r>
                        <a:rPr lang="en-US" sz="900" b="0" i="0" u="none" strike="noStrike" dirty="0">
                          <a:solidFill>
                            <a:srgbClr val="000000"/>
                          </a:solidFill>
                          <a:effectLst/>
                          <a:latin typeface="Arial" panose="020B0604020202020204" pitchFamily="34" charset="0"/>
                        </a:rPr>
                        <a:t>N/A</a:t>
                      </a:r>
                    </a:p>
                  </a:txBody>
                  <a:tcPr marL="8531" marR="8531" marT="853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ECBCB"/>
                    </a:solidFill>
                  </a:tcPr>
                </a:tc>
                <a:extLst>
                  <a:ext uri="{0D108BD9-81ED-4DB2-BD59-A6C34878D82A}">
                    <a16:rowId xmlns:a16="http://schemas.microsoft.com/office/drawing/2014/main" val="1132928135"/>
                  </a:ext>
                </a:extLst>
              </a:tr>
              <a:tr h="179463">
                <a:tc>
                  <a:txBody>
                    <a:bodyPr/>
                    <a:lstStyle/>
                    <a:p>
                      <a:pPr algn="r" fontAlgn="b"/>
                      <a:r>
                        <a:rPr lang="en-US" sz="900" b="0" i="0" u="none" strike="noStrike">
                          <a:solidFill>
                            <a:srgbClr val="000000"/>
                          </a:solidFill>
                          <a:effectLst/>
                          <a:latin typeface="Arial" panose="020B0604020202020204" pitchFamily="34" charset="0"/>
                        </a:rPr>
                        <a:t>4818020</a:t>
                      </a:r>
                    </a:p>
                  </a:txBody>
                  <a:tcPr marL="8531" marR="8531" marT="853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FE7E7"/>
                    </a:solidFill>
                  </a:tcPr>
                </a:tc>
                <a:tc>
                  <a:txBody>
                    <a:bodyPr/>
                    <a:lstStyle/>
                    <a:p>
                      <a:pPr algn="l" fontAlgn="b"/>
                      <a:r>
                        <a:rPr lang="en-US" sz="900" b="0" i="0" u="none" strike="noStrike">
                          <a:solidFill>
                            <a:srgbClr val="000000"/>
                          </a:solidFill>
                          <a:effectLst/>
                          <a:latin typeface="Arial" panose="020B0604020202020204" pitchFamily="34" charset="0"/>
                        </a:rPr>
                        <a:t> </a:t>
                      </a:r>
                    </a:p>
                  </a:txBody>
                  <a:tcPr marL="8531" marR="8531" marT="853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FE7E7"/>
                    </a:solidFill>
                  </a:tcPr>
                </a:tc>
                <a:tc>
                  <a:txBody>
                    <a:bodyPr/>
                    <a:lstStyle/>
                    <a:p>
                      <a:pPr algn="ctr" fontAlgn="b"/>
                      <a:r>
                        <a:rPr lang="en-US" sz="900" b="0" i="0" u="none" strike="noStrike" dirty="0">
                          <a:solidFill>
                            <a:srgbClr val="000000"/>
                          </a:solidFill>
                          <a:effectLst/>
                          <a:latin typeface="Arial" panose="020B0604020202020204" pitchFamily="34" charset="0"/>
                        </a:rPr>
                        <a:t>2024-11-13 22:22:45</a:t>
                      </a:r>
                    </a:p>
                  </a:txBody>
                  <a:tcPr marL="8531" marR="8531" marT="853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FE7E7"/>
                    </a:solidFill>
                  </a:tcPr>
                </a:tc>
                <a:tc>
                  <a:txBody>
                    <a:bodyPr/>
                    <a:lstStyle/>
                    <a:p>
                      <a:pPr algn="l" fontAlgn="b"/>
                      <a:r>
                        <a:rPr lang="en-US" sz="900" b="0" i="0" u="none" strike="noStrike">
                          <a:solidFill>
                            <a:srgbClr val="000000"/>
                          </a:solidFill>
                          <a:effectLst/>
                          <a:latin typeface="Arial" panose="020B0604020202020204" pitchFamily="34" charset="0"/>
                        </a:rPr>
                        <a:t>Sunset</a:t>
                      </a:r>
                    </a:p>
                  </a:txBody>
                  <a:tcPr marL="8531" marR="8531" marT="853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FE7E7"/>
                    </a:solidFill>
                  </a:tcPr>
                </a:tc>
                <a:tc>
                  <a:txBody>
                    <a:bodyPr/>
                    <a:lstStyle/>
                    <a:p>
                      <a:pPr algn="r" fontAlgn="b"/>
                      <a:r>
                        <a:rPr lang="en-US" sz="900" b="0" i="0" u="none" strike="noStrike">
                          <a:solidFill>
                            <a:srgbClr val="000000"/>
                          </a:solidFill>
                          <a:effectLst/>
                          <a:latin typeface="Arial" panose="020B0604020202020204" pitchFamily="34" charset="0"/>
                        </a:rPr>
                        <a:t>150.7857</a:t>
                      </a:r>
                    </a:p>
                  </a:txBody>
                  <a:tcPr marL="8531" marR="8531" marT="853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FE7E7"/>
                    </a:solidFill>
                  </a:tcPr>
                </a:tc>
                <a:tc>
                  <a:txBody>
                    <a:bodyPr/>
                    <a:lstStyle/>
                    <a:p>
                      <a:pPr algn="r" fontAlgn="b"/>
                      <a:r>
                        <a:rPr lang="en-US" sz="900" b="0" i="0" u="none" strike="noStrike">
                          <a:solidFill>
                            <a:srgbClr val="000000"/>
                          </a:solidFill>
                          <a:effectLst/>
                          <a:latin typeface="Arial" panose="020B0604020202020204" pitchFamily="34" charset="0"/>
                        </a:rPr>
                        <a:t>-19.41657</a:t>
                      </a:r>
                    </a:p>
                  </a:txBody>
                  <a:tcPr marL="8531" marR="8531" marT="853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FE7E7"/>
                    </a:solidFill>
                  </a:tcPr>
                </a:tc>
                <a:tc>
                  <a:txBody>
                    <a:bodyPr/>
                    <a:lstStyle/>
                    <a:p>
                      <a:pPr algn="r" fontAlgn="b"/>
                      <a:r>
                        <a:rPr lang="en-US" sz="900" b="0" i="0" u="none" strike="noStrike">
                          <a:solidFill>
                            <a:srgbClr val="000000"/>
                          </a:solidFill>
                          <a:effectLst/>
                          <a:latin typeface="Arial" panose="020B0604020202020204" pitchFamily="34" charset="0"/>
                        </a:rPr>
                        <a:t>33.48341</a:t>
                      </a:r>
                    </a:p>
                  </a:txBody>
                  <a:tcPr marL="8531" marR="8531" marT="853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FE7E7"/>
                    </a:solidFill>
                  </a:tcPr>
                </a:tc>
                <a:tc>
                  <a:txBody>
                    <a:bodyPr/>
                    <a:lstStyle/>
                    <a:p>
                      <a:pPr algn="r" fontAlgn="b"/>
                      <a:r>
                        <a:rPr lang="en-US" sz="900" b="0" i="0" u="none" strike="noStrike">
                          <a:solidFill>
                            <a:srgbClr val="000000"/>
                          </a:solidFill>
                          <a:effectLst/>
                          <a:latin typeface="Arial" panose="020B0604020202020204" pitchFamily="34" charset="0"/>
                        </a:rPr>
                        <a:t>-82.20781</a:t>
                      </a:r>
                    </a:p>
                  </a:txBody>
                  <a:tcPr marL="8531" marR="8531" marT="853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FE7E7"/>
                    </a:solidFill>
                  </a:tcPr>
                </a:tc>
                <a:tc>
                  <a:txBody>
                    <a:bodyPr/>
                    <a:lstStyle/>
                    <a:p>
                      <a:pPr algn="r" fontAlgn="b"/>
                      <a:r>
                        <a:rPr lang="en-US" sz="900" b="0" i="0" u="none" strike="noStrike">
                          <a:solidFill>
                            <a:srgbClr val="000000"/>
                          </a:solidFill>
                          <a:effectLst/>
                          <a:latin typeface="Arial" panose="020B0604020202020204" pitchFamily="34" charset="0"/>
                        </a:rPr>
                        <a:t>27.4075</a:t>
                      </a:r>
                    </a:p>
                  </a:txBody>
                  <a:tcPr marL="8531" marR="8531" marT="853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FE7E7"/>
                    </a:solidFill>
                  </a:tcPr>
                </a:tc>
                <a:tc>
                  <a:txBody>
                    <a:bodyPr/>
                    <a:lstStyle/>
                    <a:p>
                      <a:pPr algn="r" fontAlgn="b"/>
                      <a:r>
                        <a:rPr lang="en-US" sz="900" b="0" i="0" u="none" strike="noStrike">
                          <a:solidFill>
                            <a:srgbClr val="000000"/>
                          </a:solidFill>
                          <a:effectLst/>
                          <a:latin typeface="Arial" panose="020B0604020202020204" pitchFamily="34" charset="0"/>
                        </a:rPr>
                        <a:t>-40.53225</a:t>
                      </a:r>
                    </a:p>
                  </a:txBody>
                  <a:tcPr marL="8531" marR="8531" marT="853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FE7E7"/>
                    </a:solidFill>
                  </a:tcPr>
                </a:tc>
                <a:tc>
                  <a:txBody>
                    <a:bodyPr/>
                    <a:lstStyle/>
                    <a:p>
                      <a:pPr algn="r" fontAlgn="b"/>
                      <a:r>
                        <a:rPr lang="en-US" sz="900" b="0" i="0" u="none" strike="noStrike">
                          <a:solidFill>
                            <a:srgbClr val="000000"/>
                          </a:solidFill>
                          <a:effectLst/>
                          <a:latin typeface="Arial" panose="020B0604020202020204" pitchFamily="34" charset="0"/>
                        </a:rPr>
                        <a:t>152.551</a:t>
                      </a:r>
                    </a:p>
                  </a:txBody>
                  <a:tcPr marL="8531" marR="8531" marT="853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FE7E7"/>
                    </a:solidFill>
                  </a:tcPr>
                </a:tc>
                <a:tc>
                  <a:txBody>
                    <a:bodyPr/>
                    <a:lstStyle/>
                    <a:p>
                      <a:pPr algn="r" fontAlgn="b"/>
                      <a:r>
                        <a:rPr lang="en-US" sz="900" b="0" i="0" u="none" strike="noStrike">
                          <a:solidFill>
                            <a:srgbClr val="000000"/>
                          </a:solidFill>
                          <a:effectLst/>
                          <a:latin typeface="Arial" panose="020B0604020202020204" pitchFamily="34" charset="0"/>
                        </a:rPr>
                        <a:t>89.99753</a:t>
                      </a:r>
                    </a:p>
                  </a:txBody>
                  <a:tcPr marL="8531" marR="8531" marT="853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FE7E7"/>
                    </a:solidFill>
                  </a:tcPr>
                </a:tc>
                <a:tc>
                  <a:txBody>
                    <a:bodyPr/>
                    <a:lstStyle/>
                    <a:p>
                      <a:pPr algn="r" fontAlgn="b"/>
                      <a:r>
                        <a:rPr lang="en-US" sz="900" b="0" i="0" u="none" strike="noStrike">
                          <a:solidFill>
                            <a:srgbClr val="000000"/>
                          </a:solidFill>
                          <a:effectLst/>
                          <a:latin typeface="Arial" panose="020B0604020202020204" pitchFamily="34" charset="0"/>
                        </a:rPr>
                        <a:t>398.8035</a:t>
                      </a:r>
                    </a:p>
                  </a:txBody>
                  <a:tcPr marL="8531" marR="8531" marT="853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FE7E7"/>
                    </a:solidFill>
                  </a:tcPr>
                </a:tc>
                <a:tc>
                  <a:txBody>
                    <a:bodyPr/>
                    <a:lstStyle/>
                    <a:p>
                      <a:pPr algn="r" fontAlgn="b"/>
                      <a:r>
                        <a:rPr lang="en-US" sz="900" b="0" i="0" u="none" strike="noStrike">
                          <a:solidFill>
                            <a:srgbClr val="000000"/>
                          </a:solidFill>
                          <a:effectLst/>
                          <a:latin typeface="Arial" panose="020B0604020202020204" pitchFamily="34" charset="0"/>
                        </a:rPr>
                        <a:t>48180</a:t>
                      </a:r>
                    </a:p>
                  </a:txBody>
                  <a:tcPr marL="8531" marR="8531" marT="853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FE7E7"/>
                    </a:solidFill>
                  </a:tcPr>
                </a:tc>
                <a:tc>
                  <a:txBody>
                    <a:bodyPr/>
                    <a:lstStyle/>
                    <a:p>
                      <a:pPr algn="ctr" fontAlgn="b"/>
                      <a:r>
                        <a:rPr lang="en-US" sz="900" b="0" i="0" u="none" strike="noStrike">
                          <a:solidFill>
                            <a:srgbClr val="000000"/>
                          </a:solidFill>
                          <a:effectLst/>
                          <a:latin typeface="Arial" panose="020B0604020202020204" pitchFamily="34" charset="0"/>
                        </a:rPr>
                        <a:t>Low</a:t>
                      </a:r>
                    </a:p>
                  </a:txBody>
                  <a:tcPr marL="8531" marR="8531" marT="853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FE7E7"/>
                    </a:solidFill>
                  </a:tcPr>
                </a:tc>
                <a:tc>
                  <a:txBody>
                    <a:bodyPr/>
                    <a:lstStyle/>
                    <a:p>
                      <a:pPr algn="ctr" fontAlgn="b"/>
                      <a:r>
                        <a:rPr lang="en-US" sz="900" b="0" i="0" u="none" strike="noStrike" dirty="0">
                          <a:solidFill>
                            <a:srgbClr val="000000"/>
                          </a:solidFill>
                          <a:effectLst/>
                          <a:latin typeface="Arial" panose="020B0604020202020204" pitchFamily="34" charset="0"/>
                        </a:rPr>
                        <a:t>N/A</a:t>
                      </a:r>
                    </a:p>
                  </a:txBody>
                  <a:tcPr marL="8531" marR="8531" marT="853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FE7E7"/>
                    </a:solidFill>
                  </a:tcPr>
                </a:tc>
                <a:extLst>
                  <a:ext uri="{0D108BD9-81ED-4DB2-BD59-A6C34878D82A}">
                    <a16:rowId xmlns:a16="http://schemas.microsoft.com/office/drawing/2014/main" val="3210523950"/>
                  </a:ext>
                </a:extLst>
              </a:tr>
              <a:tr h="179463">
                <a:tc>
                  <a:txBody>
                    <a:bodyPr/>
                    <a:lstStyle/>
                    <a:p>
                      <a:pPr algn="r" fontAlgn="b"/>
                      <a:r>
                        <a:rPr lang="en-US" sz="900" b="0" i="0" u="none" strike="noStrike">
                          <a:solidFill>
                            <a:srgbClr val="000000"/>
                          </a:solidFill>
                          <a:effectLst/>
                          <a:latin typeface="Arial" panose="020B0604020202020204" pitchFamily="34" charset="0"/>
                        </a:rPr>
                        <a:t>4819520</a:t>
                      </a:r>
                    </a:p>
                  </a:txBody>
                  <a:tcPr marL="8531" marR="8531" marT="853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ECBCB"/>
                    </a:solidFill>
                  </a:tcPr>
                </a:tc>
                <a:tc>
                  <a:txBody>
                    <a:bodyPr/>
                    <a:lstStyle/>
                    <a:p>
                      <a:pPr algn="l" fontAlgn="b"/>
                      <a:r>
                        <a:rPr lang="en-US" sz="900" b="0" i="0" u="none" strike="noStrike">
                          <a:solidFill>
                            <a:srgbClr val="000000"/>
                          </a:solidFill>
                          <a:effectLst/>
                          <a:latin typeface="Arial" panose="020B0604020202020204" pitchFamily="34" charset="0"/>
                        </a:rPr>
                        <a:t> </a:t>
                      </a:r>
                    </a:p>
                  </a:txBody>
                  <a:tcPr marL="8531" marR="8531" marT="853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ECBCB"/>
                    </a:solidFill>
                  </a:tcPr>
                </a:tc>
                <a:tc>
                  <a:txBody>
                    <a:bodyPr/>
                    <a:lstStyle/>
                    <a:p>
                      <a:pPr algn="ctr" fontAlgn="b"/>
                      <a:r>
                        <a:rPr lang="en-US" sz="900" b="0" i="0" u="none" strike="noStrike">
                          <a:solidFill>
                            <a:srgbClr val="000000"/>
                          </a:solidFill>
                          <a:effectLst/>
                          <a:latin typeface="Arial" panose="020B0604020202020204" pitchFamily="34" charset="0"/>
                        </a:rPr>
                        <a:t>2024-11-14 21:32:10</a:t>
                      </a:r>
                    </a:p>
                  </a:txBody>
                  <a:tcPr marL="8531" marR="8531" marT="853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ECBCB"/>
                    </a:solidFill>
                  </a:tcPr>
                </a:tc>
                <a:tc>
                  <a:txBody>
                    <a:bodyPr/>
                    <a:lstStyle/>
                    <a:p>
                      <a:pPr algn="l" fontAlgn="b"/>
                      <a:r>
                        <a:rPr lang="en-US" sz="900" b="0" i="0" u="none" strike="noStrike">
                          <a:solidFill>
                            <a:srgbClr val="000000"/>
                          </a:solidFill>
                          <a:effectLst/>
                          <a:latin typeface="Arial" panose="020B0604020202020204" pitchFamily="34" charset="0"/>
                        </a:rPr>
                        <a:t>Sunset</a:t>
                      </a:r>
                    </a:p>
                  </a:txBody>
                  <a:tcPr marL="8531" marR="8531" marT="853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ECBCB"/>
                    </a:solidFill>
                  </a:tcPr>
                </a:tc>
                <a:tc>
                  <a:txBody>
                    <a:bodyPr/>
                    <a:lstStyle/>
                    <a:p>
                      <a:pPr algn="r" fontAlgn="b"/>
                      <a:r>
                        <a:rPr lang="en-US" sz="900" b="0" i="0" u="none" strike="noStrike">
                          <a:solidFill>
                            <a:srgbClr val="000000"/>
                          </a:solidFill>
                          <a:effectLst/>
                          <a:latin typeface="Arial" panose="020B0604020202020204" pitchFamily="34" charset="0"/>
                        </a:rPr>
                        <a:t>153.7122</a:t>
                      </a:r>
                    </a:p>
                  </a:txBody>
                  <a:tcPr marL="8531" marR="8531" marT="853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ECBCB"/>
                    </a:solidFill>
                  </a:tcPr>
                </a:tc>
                <a:tc>
                  <a:txBody>
                    <a:bodyPr/>
                    <a:lstStyle/>
                    <a:p>
                      <a:pPr algn="r" fontAlgn="b"/>
                      <a:r>
                        <a:rPr lang="en-US" sz="900" b="0" i="0" u="none" strike="noStrike">
                          <a:solidFill>
                            <a:srgbClr val="000000"/>
                          </a:solidFill>
                          <a:effectLst/>
                          <a:latin typeface="Arial" panose="020B0604020202020204" pitchFamily="34" charset="0"/>
                        </a:rPr>
                        <a:t>-19.42354</a:t>
                      </a:r>
                    </a:p>
                  </a:txBody>
                  <a:tcPr marL="8531" marR="8531" marT="853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ECBCB"/>
                    </a:solidFill>
                  </a:tcPr>
                </a:tc>
                <a:tc>
                  <a:txBody>
                    <a:bodyPr/>
                    <a:lstStyle/>
                    <a:p>
                      <a:pPr algn="r" fontAlgn="b"/>
                      <a:r>
                        <a:rPr lang="en-US" sz="900" b="0" i="0" u="none" strike="noStrike">
                          <a:solidFill>
                            <a:srgbClr val="000000"/>
                          </a:solidFill>
                          <a:effectLst/>
                          <a:latin typeface="Arial" panose="020B0604020202020204" pitchFamily="34" charset="0"/>
                        </a:rPr>
                        <a:t>36.17918</a:t>
                      </a:r>
                    </a:p>
                  </a:txBody>
                  <a:tcPr marL="8531" marR="8531" marT="853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ECBCB"/>
                    </a:solidFill>
                  </a:tcPr>
                </a:tc>
                <a:tc>
                  <a:txBody>
                    <a:bodyPr/>
                    <a:lstStyle/>
                    <a:p>
                      <a:pPr algn="r" fontAlgn="b"/>
                      <a:r>
                        <a:rPr lang="en-US" sz="900" b="0" i="0" u="none" strike="noStrike">
                          <a:solidFill>
                            <a:srgbClr val="000000"/>
                          </a:solidFill>
                          <a:effectLst/>
                          <a:latin typeface="Arial" panose="020B0604020202020204" pitchFamily="34" charset="0"/>
                        </a:rPr>
                        <a:t>-71.0896</a:t>
                      </a:r>
                    </a:p>
                  </a:txBody>
                  <a:tcPr marL="8531" marR="8531" marT="853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ECBCB"/>
                    </a:solidFill>
                  </a:tcPr>
                </a:tc>
                <a:tc>
                  <a:txBody>
                    <a:bodyPr/>
                    <a:lstStyle/>
                    <a:p>
                      <a:pPr algn="r" fontAlgn="b"/>
                      <a:r>
                        <a:rPr lang="en-US" sz="900" b="0" i="0" u="none" strike="noStrike">
                          <a:solidFill>
                            <a:srgbClr val="000000"/>
                          </a:solidFill>
                          <a:effectLst/>
                          <a:latin typeface="Arial" panose="020B0604020202020204" pitchFamily="34" charset="0"/>
                        </a:rPr>
                        <a:t>24.68764</a:t>
                      </a:r>
                    </a:p>
                  </a:txBody>
                  <a:tcPr marL="8531" marR="8531" marT="853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ECBCB"/>
                    </a:solidFill>
                  </a:tcPr>
                </a:tc>
                <a:tc>
                  <a:txBody>
                    <a:bodyPr/>
                    <a:lstStyle/>
                    <a:p>
                      <a:pPr algn="r" fontAlgn="b"/>
                      <a:r>
                        <a:rPr lang="en-US" sz="900" b="0" i="0" u="none" strike="noStrike">
                          <a:solidFill>
                            <a:srgbClr val="000000"/>
                          </a:solidFill>
                          <a:effectLst/>
                          <a:latin typeface="Arial" panose="020B0604020202020204" pitchFamily="34" charset="0"/>
                        </a:rPr>
                        <a:t>-31.53777</a:t>
                      </a:r>
                    </a:p>
                  </a:txBody>
                  <a:tcPr marL="8531" marR="8531" marT="853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ECBCB"/>
                    </a:solidFill>
                  </a:tcPr>
                </a:tc>
                <a:tc>
                  <a:txBody>
                    <a:bodyPr/>
                    <a:lstStyle/>
                    <a:p>
                      <a:pPr algn="r" fontAlgn="b"/>
                      <a:r>
                        <a:rPr lang="en-US" sz="900" b="0" i="0" u="none" strike="noStrike">
                          <a:solidFill>
                            <a:srgbClr val="000000"/>
                          </a:solidFill>
                          <a:effectLst/>
                          <a:latin typeface="Arial" panose="020B0604020202020204" pitchFamily="34" charset="0"/>
                        </a:rPr>
                        <a:t>165.804</a:t>
                      </a:r>
                    </a:p>
                  </a:txBody>
                  <a:tcPr marL="8531" marR="8531" marT="853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ECBCB"/>
                    </a:solidFill>
                  </a:tcPr>
                </a:tc>
                <a:tc>
                  <a:txBody>
                    <a:bodyPr/>
                    <a:lstStyle/>
                    <a:p>
                      <a:pPr algn="r" fontAlgn="b"/>
                      <a:r>
                        <a:rPr lang="en-US" sz="900" b="0" i="0" u="none" strike="noStrike">
                          <a:solidFill>
                            <a:srgbClr val="000000"/>
                          </a:solidFill>
                          <a:effectLst/>
                          <a:latin typeface="Arial" panose="020B0604020202020204" pitchFamily="34" charset="0"/>
                        </a:rPr>
                        <a:t>89.99753</a:t>
                      </a:r>
                    </a:p>
                  </a:txBody>
                  <a:tcPr marL="8531" marR="8531" marT="853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ECBCB"/>
                    </a:solidFill>
                  </a:tcPr>
                </a:tc>
                <a:tc>
                  <a:txBody>
                    <a:bodyPr/>
                    <a:lstStyle/>
                    <a:p>
                      <a:pPr algn="r" fontAlgn="b"/>
                      <a:r>
                        <a:rPr lang="en-US" sz="900" b="0" i="0" u="none" strike="noStrike">
                          <a:solidFill>
                            <a:srgbClr val="000000"/>
                          </a:solidFill>
                          <a:effectLst/>
                          <a:latin typeface="Arial" panose="020B0604020202020204" pitchFamily="34" charset="0"/>
                        </a:rPr>
                        <a:t>398.1036</a:t>
                      </a:r>
                    </a:p>
                  </a:txBody>
                  <a:tcPr marL="8531" marR="8531" marT="853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ECBCB"/>
                    </a:solidFill>
                  </a:tcPr>
                </a:tc>
                <a:tc>
                  <a:txBody>
                    <a:bodyPr/>
                    <a:lstStyle/>
                    <a:p>
                      <a:pPr algn="r" fontAlgn="b"/>
                      <a:r>
                        <a:rPr lang="en-US" sz="900" b="0" i="0" u="none" strike="noStrike">
                          <a:solidFill>
                            <a:srgbClr val="000000"/>
                          </a:solidFill>
                          <a:effectLst/>
                          <a:latin typeface="Arial" panose="020B0604020202020204" pitchFamily="34" charset="0"/>
                        </a:rPr>
                        <a:t>48195</a:t>
                      </a:r>
                    </a:p>
                  </a:txBody>
                  <a:tcPr marL="8531" marR="8531" marT="853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ECBCB"/>
                    </a:solidFill>
                  </a:tcPr>
                </a:tc>
                <a:tc>
                  <a:txBody>
                    <a:bodyPr/>
                    <a:lstStyle/>
                    <a:p>
                      <a:pPr algn="ctr" fontAlgn="b"/>
                      <a:r>
                        <a:rPr lang="en-US" sz="900" b="0" i="0" u="none" strike="noStrike" dirty="0">
                          <a:solidFill>
                            <a:srgbClr val="000000"/>
                          </a:solidFill>
                          <a:effectLst/>
                          <a:latin typeface="Arial" panose="020B0604020202020204" pitchFamily="34" charset="0"/>
                        </a:rPr>
                        <a:t>Low</a:t>
                      </a:r>
                    </a:p>
                  </a:txBody>
                  <a:tcPr marL="8531" marR="8531" marT="853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ECBCB"/>
                    </a:solidFill>
                  </a:tcPr>
                </a:tc>
                <a:tc>
                  <a:txBody>
                    <a:bodyPr/>
                    <a:lstStyle/>
                    <a:p>
                      <a:pPr algn="ctr" fontAlgn="b"/>
                      <a:r>
                        <a:rPr lang="en-US" sz="900" b="0" i="0" u="none" strike="noStrike" dirty="0">
                          <a:solidFill>
                            <a:srgbClr val="000000"/>
                          </a:solidFill>
                          <a:effectLst/>
                          <a:latin typeface="Arial" panose="020B0604020202020204" pitchFamily="34" charset="0"/>
                        </a:rPr>
                        <a:t>N/A</a:t>
                      </a:r>
                    </a:p>
                  </a:txBody>
                  <a:tcPr marL="8531" marR="8531" marT="853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ECBCB"/>
                    </a:solidFill>
                  </a:tcPr>
                </a:tc>
                <a:extLst>
                  <a:ext uri="{0D108BD9-81ED-4DB2-BD59-A6C34878D82A}">
                    <a16:rowId xmlns:a16="http://schemas.microsoft.com/office/drawing/2014/main" val="1250449309"/>
                  </a:ext>
                </a:extLst>
              </a:tr>
              <a:tr h="179463">
                <a:tc>
                  <a:txBody>
                    <a:bodyPr/>
                    <a:lstStyle/>
                    <a:p>
                      <a:pPr algn="r" fontAlgn="b"/>
                      <a:r>
                        <a:rPr lang="en-US" sz="900" b="0" i="0" u="none" strike="noStrike">
                          <a:solidFill>
                            <a:srgbClr val="000000"/>
                          </a:solidFill>
                          <a:effectLst/>
                          <a:latin typeface="Arial" panose="020B0604020202020204" pitchFamily="34" charset="0"/>
                        </a:rPr>
                        <a:t>4821120</a:t>
                      </a:r>
                    </a:p>
                  </a:txBody>
                  <a:tcPr marL="8531" marR="8531" marT="853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FE7E7"/>
                    </a:solidFill>
                  </a:tcPr>
                </a:tc>
                <a:tc>
                  <a:txBody>
                    <a:bodyPr/>
                    <a:lstStyle/>
                    <a:p>
                      <a:pPr algn="l" fontAlgn="b"/>
                      <a:r>
                        <a:rPr lang="en-US" sz="900" b="0" i="0" u="none" strike="noStrike">
                          <a:solidFill>
                            <a:srgbClr val="000000"/>
                          </a:solidFill>
                          <a:effectLst/>
                          <a:latin typeface="Arial" panose="020B0604020202020204" pitchFamily="34" charset="0"/>
                        </a:rPr>
                        <a:t> </a:t>
                      </a:r>
                    </a:p>
                  </a:txBody>
                  <a:tcPr marL="8531" marR="8531" marT="853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FE7E7"/>
                    </a:solidFill>
                  </a:tcPr>
                </a:tc>
                <a:tc>
                  <a:txBody>
                    <a:bodyPr/>
                    <a:lstStyle/>
                    <a:p>
                      <a:pPr algn="ctr" fontAlgn="b"/>
                      <a:r>
                        <a:rPr lang="en-US" sz="900" b="0" i="0" u="none" strike="noStrike" dirty="0">
                          <a:solidFill>
                            <a:srgbClr val="000000"/>
                          </a:solidFill>
                          <a:effectLst/>
                          <a:latin typeface="Arial" panose="020B0604020202020204" pitchFamily="34" charset="0"/>
                        </a:rPr>
                        <a:t>2024-11-15 22:14:05</a:t>
                      </a:r>
                    </a:p>
                  </a:txBody>
                  <a:tcPr marL="8531" marR="8531" marT="853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FE7E7"/>
                    </a:solidFill>
                  </a:tcPr>
                </a:tc>
                <a:tc>
                  <a:txBody>
                    <a:bodyPr/>
                    <a:lstStyle/>
                    <a:p>
                      <a:pPr algn="l" fontAlgn="b"/>
                      <a:r>
                        <a:rPr lang="en-US" sz="900" b="0" i="0" u="none" strike="noStrike">
                          <a:solidFill>
                            <a:srgbClr val="000000"/>
                          </a:solidFill>
                          <a:effectLst/>
                          <a:latin typeface="Arial" panose="020B0604020202020204" pitchFamily="34" charset="0"/>
                        </a:rPr>
                        <a:t>Sunset</a:t>
                      </a:r>
                    </a:p>
                  </a:txBody>
                  <a:tcPr marL="8531" marR="8531" marT="853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FE7E7"/>
                    </a:solidFill>
                  </a:tcPr>
                </a:tc>
                <a:tc>
                  <a:txBody>
                    <a:bodyPr/>
                    <a:lstStyle/>
                    <a:p>
                      <a:pPr algn="r" fontAlgn="b"/>
                      <a:r>
                        <a:rPr lang="en-US" sz="900" b="0" i="0" u="none" strike="noStrike">
                          <a:solidFill>
                            <a:srgbClr val="000000"/>
                          </a:solidFill>
                          <a:effectLst/>
                          <a:latin typeface="Arial" panose="020B0604020202020204" pitchFamily="34" charset="0"/>
                        </a:rPr>
                        <a:t>157.2015</a:t>
                      </a:r>
                    </a:p>
                  </a:txBody>
                  <a:tcPr marL="8531" marR="8531" marT="853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FE7E7"/>
                    </a:solidFill>
                  </a:tcPr>
                </a:tc>
                <a:tc>
                  <a:txBody>
                    <a:bodyPr/>
                    <a:lstStyle/>
                    <a:p>
                      <a:pPr algn="r" fontAlgn="b"/>
                      <a:r>
                        <a:rPr lang="en-US" sz="900" b="0" i="0" u="none" strike="noStrike">
                          <a:solidFill>
                            <a:srgbClr val="000000"/>
                          </a:solidFill>
                          <a:effectLst/>
                          <a:latin typeface="Arial" panose="020B0604020202020204" pitchFamily="34" charset="0"/>
                        </a:rPr>
                        <a:t>-19.43021</a:t>
                      </a:r>
                    </a:p>
                  </a:txBody>
                  <a:tcPr marL="8531" marR="8531" marT="853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FE7E7"/>
                    </a:solidFill>
                  </a:tcPr>
                </a:tc>
                <a:tc>
                  <a:txBody>
                    <a:bodyPr/>
                    <a:lstStyle/>
                    <a:p>
                      <a:pPr algn="r" fontAlgn="b"/>
                      <a:r>
                        <a:rPr lang="en-US" sz="900" b="0" i="0" u="none" strike="noStrike">
                          <a:solidFill>
                            <a:srgbClr val="000000"/>
                          </a:solidFill>
                          <a:effectLst/>
                          <a:latin typeface="Arial" panose="020B0604020202020204" pitchFamily="34" charset="0"/>
                        </a:rPr>
                        <a:t>38.58645</a:t>
                      </a:r>
                    </a:p>
                  </a:txBody>
                  <a:tcPr marL="8531" marR="8531" marT="853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FE7E7"/>
                    </a:solidFill>
                  </a:tcPr>
                </a:tc>
                <a:tc>
                  <a:txBody>
                    <a:bodyPr/>
                    <a:lstStyle/>
                    <a:p>
                      <a:pPr algn="r" fontAlgn="b"/>
                      <a:r>
                        <a:rPr lang="en-US" sz="900" b="0" i="0" u="none" strike="noStrike">
                          <a:solidFill>
                            <a:srgbClr val="000000"/>
                          </a:solidFill>
                          <a:effectLst/>
                          <a:latin typeface="Arial" panose="020B0604020202020204" pitchFamily="34" charset="0"/>
                        </a:rPr>
                        <a:t>-83.08376</a:t>
                      </a:r>
                    </a:p>
                  </a:txBody>
                  <a:tcPr marL="8531" marR="8531" marT="853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FE7E7"/>
                    </a:solidFill>
                  </a:tcPr>
                </a:tc>
                <a:tc>
                  <a:txBody>
                    <a:bodyPr/>
                    <a:lstStyle/>
                    <a:p>
                      <a:pPr algn="r" fontAlgn="b"/>
                      <a:r>
                        <a:rPr lang="en-US" sz="900" b="0" i="0" u="none" strike="noStrike">
                          <a:solidFill>
                            <a:srgbClr val="000000"/>
                          </a:solidFill>
                          <a:effectLst/>
                          <a:latin typeface="Arial" panose="020B0604020202020204" pitchFamily="34" charset="0"/>
                        </a:rPr>
                        <a:t>21.43343</a:t>
                      </a:r>
                    </a:p>
                  </a:txBody>
                  <a:tcPr marL="8531" marR="8531" marT="853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FE7E7"/>
                    </a:solidFill>
                  </a:tcPr>
                </a:tc>
                <a:tc>
                  <a:txBody>
                    <a:bodyPr/>
                    <a:lstStyle/>
                    <a:p>
                      <a:pPr algn="r" fontAlgn="b"/>
                      <a:r>
                        <a:rPr lang="en-US" sz="900" b="0" i="0" u="none" strike="noStrike">
                          <a:solidFill>
                            <a:srgbClr val="000000"/>
                          </a:solidFill>
                          <a:effectLst/>
                          <a:latin typeface="Arial" panose="020B0604020202020204" pitchFamily="34" charset="0"/>
                        </a:rPr>
                        <a:t>-18.47171</a:t>
                      </a:r>
                    </a:p>
                  </a:txBody>
                  <a:tcPr marL="8531" marR="8531" marT="853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FE7E7"/>
                    </a:solidFill>
                  </a:tcPr>
                </a:tc>
                <a:tc>
                  <a:txBody>
                    <a:bodyPr/>
                    <a:lstStyle/>
                    <a:p>
                      <a:pPr algn="r" fontAlgn="b"/>
                      <a:r>
                        <a:rPr lang="en-US" sz="900" b="0" i="0" u="none" strike="noStrike">
                          <a:solidFill>
                            <a:srgbClr val="000000"/>
                          </a:solidFill>
                          <a:effectLst/>
                          <a:latin typeface="Arial" panose="020B0604020202020204" pitchFamily="34" charset="0"/>
                        </a:rPr>
                        <a:t>176.11</a:t>
                      </a:r>
                    </a:p>
                  </a:txBody>
                  <a:tcPr marL="8531" marR="8531" marT="853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FE7E7"/>
                    </a:solidFill>
                  </a:tcPr>
                </a:tc>
                <a:tc>
                  <a:txBody>
                    <a:bodyPr/>
                    <a:lstStyle/>
                    <a:p>
                      <a:pPr algn="r" fontAlgn="b"/>
                      <a:r>
                        <a:rPr lang="en-US" sz="900" b="0" i="0" u="none" strike="noStrike">
                          <a:solidFill>
                            <a:srgbClr val="000000"/>
                          </a:solidFill>
                          <a:effectLst/>
                          <a:latin typeface="Arial" panose="020B0604020202020204" pitchFamily="34" charset="0"/>
                        </a:rPr>
                        <a:t>89.99753</a:t>
                      </a:r>
                    </a:p>
                  </a:txBody>
                  <a:tcPr marL="8531" marR="8531" marT="853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FE7E7"/>
                    </a:solidFill>
                  </a:tcPr>
                </a:tc>
                <a:tc>
                  <a:txBody>
                    <a:bodyPr/>
                    <a:lstStyle/>
                    <a:p>
                      <a:pPr algn="r" fontAlgn="b"/>
                      <a:r>
                        <a:rPr lang="en-US" sz="900" b="0" i="0" u="none" strike="noStrike">
                          <a:solidFill>
                            <a:srgbClr val="000000"/>
                          </a:solidFill>
                          <a:effectLst/>
                          <a:latin typeface="Arial" panose="020B0604020202020204" pitchFamily="34" charset="0"/>
                        </a:rPr>
                        <a:t>397.4712</a:t>
                      </a:r>
                    </a:p>
                  </a:txBody>
                  <a:tcPr marL="8531" marR="8531" marT="853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FE7E7"/>
                    </a:solidFill>
                  </a:tcPr>
                </a:tc>
                <a:tc>
                  <a:txBody>
                    <a:bodyPr/>
                    <a:lstStyle/>
                    <a:p>
                      <a:pPr algn="r" fontAlgn="b"/>
                      <a:r>
                        <a:rPr lang="en-US" sz="900" b="0" i="0" u="none" strike="noStrike">
                          <a:solidFill>
                            <a:srgbClr val="000000"/>
                          </a:solidFill>
                          <a:effectLst/>
                          <a:latin typeface="Arial" panose="020B0604020202020204" pitchFamily="34" charset="0"/>
                        </a:rPr>
                        <a:t>48211</a:t>
                      </a:r>
                    </a:p>
                  </a:txBody>
                  <a:tcPr marL="8531" marR="8531" marT="853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FE7E7"/>
                    </a:solidFill>
                  </a:tcPr>
                </a:tc>
                <a:tc>
                  <a:txBody>
                    <a:bodyPr/>
                    <a:lstStyle/>
                    <a:p>
                      <a:pPr algn="ctr" fontAlgn="b"/>
                      <a:r>
                        <a:rPr lang="en-US" sz="900" b="0" i="0" u="none" strike="noStrike">
                          <a:solidFill>
                            <a:srgbClr val="000000"/>
                          </a:solidFill>
                          <a:effectLst/>
                          <a:latin typeface="Arial" panose="020B0604020202020204" pitchFamily="34" charset="0"/>
                        </a:rPr>
                        <a:t>Low</a:t>
                      </a:r>
                    </a:p>
                  </a:txBody>
                  <a:tcPr marL="8531" marR="8531" marT="853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FE7E7"/>
                    </a:solidFill>
                  </a:tcPr>
                </a:tc>
                <a:tc>
                  <a:txBody>
                    <a:bodyPr/>
                    <a:lstStyle/>
                    <a:p>
                      <a:pPr algn="ctr" fontAlgn="b"/>
                      <a:r>
                        <a:rPr lang="en-US" sz="900" b="0" i="0" u="none" strike="noStrike" dirty="0">
                          <a:solidFill>
                            <a:srgbClr val="000000"/>
                          </a:solidFill>
                          <a:effectLst/>
                          <a:latin typeface="Arial" panose="020B0604020202020204" pitchFamily="34" charset="0"/>
                        </a:rPr>
                        <a:t>N/A</a:t>
                      </a:r>
                    </a:p>
                  </a:txBody>
                  <a:tcPr marL="8531" marR="8531" marT="853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FE7E7"/>
                    </a:solidFill>
                  </a:tcPr>
                </a:tc>
                <a:extLst>
                  <a:ext uri="{0D108BD9-81ED-4DB2-BD59-A6C34878D82A}">
                    <a16:rowId xmlns:a16="http://schemas.microsoft.com/office/drawing/2014/main" val="337890520"/>
                  </a:ext>
                </a:extLst>
              </a:tr>
              <a:tr h="179463">
                <a:tc>
                  <a:txBody>
                    <a:bodyPr/>
                    <a:lstStyle/>
                    <a:p>
                      <a:pPr algn="r" fontAlgn="b"/>
                      <a:r>
                        <a:rPr lang="en-US" sz="900" b="0" i="0" u="none" strike="noStrike">
                          <a:solidFill>
                            <a:srgbClr val="000000"/>
                          </a:solidFill>
                          <a:effectLst/>
                          <a:latin typeface="Arial" panose="020B0604020202020204" pitchFamily="34" charset="0"/>
                        </a:rPr>
                        <a:t>4822620</a:t>
                      </a:r>
                    </a:p>
                  </a:txBody>
                  <a:tcPr marL="8531" marR="8531" marT="853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ECBCB"/>
                    </a:solidFill>
                  </a:tcPr>
                </a:tc>
                <a:tc>
                  <a:txBody>
                    <a:bodyPr/>
                    <a:lstStyle/>
                    <a:p>
                      <a:pPr algn="l" fontAlgn="b"/>
                      <a:r>
                        <a:rPr lang="en-US" sz="900" b="0" i="0" u="none" strike="noStrike">
                          <a:solidFill>
                            <a:srgbClr val="000000"/>
                          </a:solidFill>
                          <a:effectLst/>
                          <a:latin typeface="Arial" panose="020B0604020202020204" pitchFamily="34" charset="0"/>
                        </a:rPr>
                        <a:t> </a:t>
                      </a:r>
                    </a:p>
                  </a:txBody>
                  <a:tcPr marL="8531" marR="8531" marT="853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ECBCB"/>
                    </a:solidFill>
                  </a:tcPr>
                </a:tc>
                <a:tc>
                  <a:txBody>
                    <a:bodyPr/>
                    <a:lstStyle/>
                    <a:p>
                      <a:pPr algn="ctr" fontAlgn="b"/>
                      <a:r>
                        <a:rPr lang="en-US" sz="900" b="0" i="0" u="none" strike="noStrike" dirty="0">
                          <a:solidFill>
                            <a:srgbClr val="000000"/>
                          </a:solidFill>
                          <a:effectLst/>
                          <a:latin typeface="Arial" panose="020B0604020202020204" pitchFamily="34" charset="0"/>
                        </a:rPr>
                        <a:t>2024-11-16 21:23:16</a:t>
                      </a:r>
                    </a:p>
                  </a:txBody>
                  <a:tcPr marL="8531" marR="8531" marT="853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ECBCB"/>
                    </a:solidFill>
                  </a:tcPr>
                </a:tc>
                <a:tc>
                  <a:txBody>
                    <a:bodyPr/>
                    <a:lstStyle/>
                    <a:p>
                      <a:pPr algn="l" fontAlgn="b"/>
                      <a:r>
                        <a:rPr lang="en-US" sz="900" b="0" i="0" u="none" strike="noStrike">
                          <a:solidFill>
                            <a:srgbClr val="000000"/>
                          </a:solidFill>
                          <a:effectLst/>
                          <a:latin typeface="Arial" panose="020B0604020202020204" pitchFamily="34" charset="0"/>
                        </a:rPr>
                        <a:t>Sunset</a:t>
                      </a:r>
                    </a:p>
                  </a:txBody>
                  <a:tcPr marL="8531" marR="8531" marT="853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ECBCB"/>
                    </a:solidFill>
                  </a:tcPr>
                </a:tc>
                <a:tc>
                  <a:txBody>
                    <a:bodyPr/>
                    <a:lstStyle/>
                    <a:p>
                      <a:pPr algn="r" fontAlgn="b"/>
                      <a:r>
                        <a:rPr lang="en-US" sz="900" b="0" i="0" u="none" strike="noStrike">
                          <a:solidFill>
                            <a:srgbClr val="000000"/>
                          </a:solidFill>
                          <a:effectLst/>
                          <a:latin typeface="Arial" panose="020B0604020202020204" pitchFamily="34" charset="0"/>
                        </a:rPr>
                        <a:t>160.769</a:t>
                      </a:r>
                    </a:p>
                  </a:txBody>
                  <a:tcPr marL="8531" marR="8531" marT="853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ECBCB"/>
                    </a:solidFill>
                  </a:tcPr>
                </a:tc>
                <a:tc>
                  <a:txBody>
                    <a:bodyPr/>
                    <a:lstStyle/>
                    <a:p>
                      <a:pPr algn="r" fontAlgn="b"/>
                      <a:r>
                        <a:rPr lang="en-US" sz="900" b="0" i="0" u="none" strike="noStrike">
                          <a:solidFill>
                            <a:srgbClr val="000000"/>
                          </a:solidFill>
                          <a:effectLst/>
                          <a:latin typeface="Arial" panose="020B0604020202020204" pitchFamily="34" charset="0"/>
                        </a:rPr>
                        <a:t>-19.43544</a:t>
                      </a:r>
                    </a:p>
                  </a:txBody>
                  <a:tcPr marL="8531" marR="8531" marT="853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ECBCB"/>
                    </a:solidFill>
                  </a:tcPr>
                </a:tc>
                <a:tc>
                  <a:txBody>
                    <a:bodyPr/>
                    <a:lstStyle/>
                    <a:p>
                      <a:pPr algn="r" fontAlgn="b"/>
                      <a:r>
                        <a:rPr lang="en-US" sz="900" b="0" i="0" u="none" strike="noStrike">
                          <a:solidFill>
                            <a:srgbClr val="000000"/>
                          </a:solidFill>
                          <a:effectLst/>
                          <a:latin typeface="Arial" panose="020B0604020202020204" pitchFamily="34" charset="0"/>
                        </a:rPr>
                        <a:t>40.44382</a:t>
                      </a:r>
                    </a:p>
                  </a:txBody>
                  <a:tcPr marL="8531" marR="8531" marT="853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ECBCB"/>
                    </a:solidFill>
                  </a:tcPr>
                </a:tc>
                <a:tc>
                  <a:txBody>
                    <a:bodyPr/>
                    <a:lstStyle/>
                    <a:p>
                      <a:pPr algn="r" fontAlgn="b"/>
                      <a:r>
                        <a:rPr lang="en-US" sz="900" b="0" i="0" u="none" strike="noStrike">
                          <a:solidFill>
                            <a:srgbClr val="000000"/>
                          </a:solidFill>
                          <a:effectLst/>
                          <a:latin typeface="Arial" panose="020B0604020202020204" pitchFamily="34" charset="0"/>
                        </a:rPr>
                        <a:t>-71.6752</a:t>
                      </a:r>
                    </a:p>
                  </a:txBody>
                  <a:tcPr marL="8531" marR="8531" marT="853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ECBCB"/>
                    </a:solidFill>
                  </a:tcPr>
                </a:tc>
                <a:tc>
                  <a:txBody>
                    <a:bodyPr/>
                    <a:lstStyle/>
                    <a:p>
                      <a:pPr algn="r" fontAlgn="b"/>
                      <a:r>
                        <a:rPr lang="en-US" sz="900" b="0" i="0" u="none" strike="noStrike">
                          <a:solidFill>
                            <a:srgbClr val="000000"/>
                          </a:solidFill>
                          <a:effectLst/>
                          <a:latin typeface="Arial" panose="020B0604020202020204" pitchFamily="34" charset="0"/>
                        </a:rPr>
                        <a:t>18.09574</a:t>
                      </a:r>
                    </a:p>
                  </a:txBody>
                  <a:tcPr marL="8531" marR="8531" marT="853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ECBCB"/>
                    </a:solidFill>
                  </a:tcPr>
                </a:tc>
                <a:tc>
                  <a:txBody>
                    <a:bodyPr/>
                    <a:lstStyle/>
                    <a:p>
                      <a:pPr algn="r" fontAlgn="b"/>
                      <a:r>
                        <a:rPr lang="en-US" sz="900" b="0" i="0" u="none" strike="noStrike">
                          <a:solidFill>
                            <a:srgbClr val="000000"/>
                          </a:solidFill>
                          <a:effectLst/>
                          <a:latin typeface="Arial" panose="020B0604020202020204" pitchFamily="34" charset="0"/>
                        </a:rPr>
                        <a:t>-4.53122</a:t>
                      </a:r>
                    </a:p>
                  </a:txBody>
                  <a:tcPr marL="8531" marR="8531" marT="853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ECBCB"/>
                    </a:solidFill>
                  </a:tcPr>
                </a:tc>
                <a:tc>
                  <a:txBody>
                    <a:bodyPr/>
                    <a:lstStyle/>
                    <a:p>
                      <a:pPr algn="r" fontAlgn="b"/>
                      <a:r>
                        <a:rPr lang="en-US" sz="900" b="0" i="0" u="none" strike="noStrike">
                          <a:solidFill>
                            <a:srgbClr val="000000"/>
                          </a:solidFill>
                          <a:effectLst/>
                          <a:latin typeface="Arial" panose="020B0604020202020204" pitchFamily="34" charset="0"/>
                        </a:rPr>
                        <a:t>165.54</a:t>
                      </a:r>
                    </a:p>
                  </a:txBody>
                  <a:tcPr marL="8531" marR="8531" marT="853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ECBCB"/>
                    </a:solidFill>
                  </a:tcPr>
                </a:tc>
                <a:tc>
                  <a:txBody>
                    <a:bodyPr/>
                    <a:lstStyle/>
                    <a:p>
                      <a:pPr algn="r" fontAlgn="b"/>
                      <a:r>
                        <a:rPr lang="en-US" sz="900" b="0" i="0" u="none" strike="noStrike">
                          <a:solidFill>
                            <a:srgbClr val="000000"/>
                          </a:solidFill>
                          <a:effectLst/>
                          <a:latin typeface="Arial" panose="020B0604020202020204" pitchFamily="34" charset="0"/>
                        </a:rPr>
                        <a:t>89.99753</a:t>
                      </a:r>
                    </a:p>
                  </a:txBody>
                  <a:tcPr marL="8531" marR="8531" marT="853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ECBCB"/>
                    </a:solidFill>
                  </a:tcPr>
                </a:tc>
                <a:tc>
                  <a:txBody>
                    <a:bodyPr/>
                    <a:lstStyle/>
                    <a:p>
                      <a:pPr algn="r" fontAlgn="b"/>
                      <a:r>
                        <a:rPr lang="en-US" sz="900" b="0" i="0" u="none" strike="noStrike">
                          <a:solidFill>
                            <a:srgbClr val="000000"/>
                          </a:solidFill>
                          <a:effectLst/>
                          <a:latin typeface="Arial" panose="020B0604020202020204" pitchFamily="34" charset="0"/>
                        </a:rPr>
                        <a:t>396.9739</a:t>
                      </a:r>
                    </a:p>
                  </a:txBody>
                  <a:tcPr marL="8531" marR="8531" marT="853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ECBCB"/>
                    </a:solidFill>
                  </a:tcPr>
                </a:tc>
                <a:tc>
                  <a:txBody>
                    <a:bodyPr/>
                    <a:lstStyle/>
                    <a:p>
                      <a:pPr algn="r" fontAlgn="b"/>
                      <a:r>
                        <a:rPr lang="en-US" sz="900" b="0" i="0" u="none" strike="noStrike">
                          <a:solidFill>
                            <a:srgbClr val="000000"/>
                          </a:solidFill>
                          <a:effectLst/>
                          <a:latin typeface="Arial" panose="020B0604020202020204" pitchFamily="34" charset="0"/>
                        </a:rPr>
                        <a:t>48226</a:t>
                      </a:r>
                    </a:p>
                  </a:txBody>
                  <a:tcPr marL="8531" marR="8531" marT="853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ECBCB"/>
                    </a:solidFill>
                  </a:tcPr>
                </a:tc>
                <a:tc>
                  <a:txBody>
                    <a:bodyPr/>
                    <a:lstStyle/>
                    <a:p>
                      <a:pPr algn="ctr" fontAlgn="b"/>
                      <a:r>
                        <a:rPr lang="en-US" sz="900" b="0" i="0" u="none" strike="noStrike" dirty="0">
                          <a:solidFill>
                            <a:srgbClr val="000000"/>
                          </a:solidFill>
                          <a:effectLst/>
                          <a:latin typeface="Arial" panose="020B0604020202020204" pitchFamily="34" charset="0"/>
                        </a:rPr>
                        <a:t>Extreme</a:t>
                      </a:r>
                    </a:p>
                  </a:txBody>
                  <a:tcPr marL="8531" marR="8531" marT="853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ECBCB"/>
                    </a:solidFill>
                  </a:tcPr>
                </a:tc>
                <a:tc>
                  <a:txBody>
                    <a:bodyPr/>
                    <a:lstStyle/>
                    <a:p>
                      <a:pPr algn="ctr" fontAlgn="b"/>
                      <a:r>
                        <a:rPr lang="en-US" sz="900" b="0" i="0" u="none" strike="noStrike" dirty="0">
                          <a:solidFill>
                            <a:srgbClr val="000000"/>
                          </a:solidFill>
                          <a:effectLst/>
                          <a:latin typeface="Arial" panose="020B0604020202020204" pitchFamily="34" charset="0"/>
                        </a:rPr>
                        <a:t>N/A</a:t>
                      </a:r>
                    </a:p>
                  </a:txBody>
                  <a:tcPr marL="8531" marR="8531" marT="853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ECBCB"/>
                    </a:solidFill>
                  </a:tcPr>
                </a:tc>
                <a:extLst>
                  <a:ext uri="{0D108BD9-81ED-4DB2-BD59-A6C34878D82A}">
                    <a16:rowId xmlns:a16="http://schemas.microsoft.com/office/drawing/2014/main" val="2945861626"/>
                  </a:ext>
                </a:extLst>
              </a:tr>
              <a:tr h="179463">
                <a:tc>
                  <a:txBody>
                    <a:bodyPr/>
                    <a:lstStyle/>
                    <a:p>
                      <a:pPr algn="r" fontAlgn="b"/>
                      <a:r>
                        <a:rPr lang="en-US" sz="900" b="0" i="0" u="none" strike="noStrike">
                          <a:solidFill>
                            <a:srgbClr val="000000"/>
                          </a:solidFill>
                          <a:effectLst/>
                          <a:latin typeface="Arial" panose="020B0604020202020204" pitchFamily="34" charset="0"/>
                        </a:rPr>
                        <a:t>4822730</a:t>
                      </a:r>
                    </a:p>
                  </a:txBody>
                  <a:tcPr marL="8531" marR="8531" marT="853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FE7E7"/>
                    </a:solidFill>
                  </a:tcPr>
                </a:tc>
                <a:tc>
                  <a:txBody>
                    <a:bodyPr/>
                    <a:lstStyle/>
                    <a:p>
                      <a:pPr algn="l" fontAlgn="b"/>
                      <a:r>
                        <a:rPr lang="en-US" sz="900" b="0" i="0" u="none" strike="noStrike">
                          <a:solidFill>
                            <a:srgbClr val="000000"/>
                          </a:solidFill>
                          <a:effectLst/>
                          <a:latin typeface="Arial" panose="020B0604020202020204" pitchFamily="34" charset="0"/>
                        </a:rPr>
                        <a:t> </a:t>
                      </a:r>
                    </a:p>
                  </a:txBody>
                  <a:tcPr marL="8531" marR="8531" marT="853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FE7E7"/>
                    </a:solidFill>
                  </a:tcPr>
                </a:tc>
                <a:tc>
                  <a:txBody>
                    <a:bodyPr/>
                    <a:lstStyle/>
                    <a:p>
                      <a:pPr algn="ctr" fontAlgn="b"/>
                      <a:r>
                        <a:rPr lang="en-US" sz="900" b="0" i="0" u="none" strike="noStrike" dirty="0">
                          <a:solidFill>
                            <a:srgbClr val="000000"/>
                          </a:solidFill>
                          <a:effectLst/>
                          <a:latin typeface="Arial" panose="020B0604020202020204" pitchFamily="34" charset="0"/>
                        </a:rPr>
                        <a:t>2024-11-16 22:47:15</a:t>
                      </a:r>
                    </a:p>
                  </a:txBody>
                  <a:tcPr marL="8531" marR="8531" marT="853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FE7E7"/>
                    </a:solidFill>
                  </a:tcPr>
                </a:tc>
                <a:tc>
                  <a:txBody>
                    <a:bodyPr/>
                    <a:lstStyle/>
                    <a:p>
                      <a:pPr algn="l" fontAlgn="b"/>
                      <a:r>
                        <a:rPr lang="en-US" sz="900" b="0" i="0" u="none" strike="noStrike">
                          <a:solidFill>
                            <a:srgbClr val="000000"/>
                          </a:solidFill>
                          <a:effectLst/>
                          <a:latin typeface="Arial" panose="020B0604020202020204" pitchFamily="34" charset="0"/>
                        </a:rPr>
                        <a:t>Moonrise</a:t>
                      </a:r>
                    </a:p>
                  </a:txBody>
                  <a:tcPr marL="8531" marR="8531" marT="853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FE7E7"/>
                    </a:solidFill>
                  </a:tcPr>
                </a:tc>
                <a:tc>
                  <a:txBody>
                    <a:bodyPr/>
                    <a:lstStyle/>
                    <a:p>
                      <a:pPr algn="r" fontAlgn="b"/>
                      <a:r>
                        <a:rPr lang="en-US" sz="900" b="0" i="0" u="none" strike="noStrike">
                          <a:solidFill>
                            <a:srgbClr val="000000"/>
                          </a:solidFill>
                          <a:effectLst/>
                          <a:latin typeface="Arial" panose="020B0604020202020204" pitchFamily="34" charset="0"/>
                        </a:rPr>
                        <a:t>356.1224</a:t>
                      </a:r>
                    </a:p>
                  </a:txBody>
                  <a:tcPr marL="8531" marR="8531" marT="853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FE7E7"/>
                    </a:solidFill>
                  </a:tcPr>
                </a:tc>
                <a:tc>
                  <a:txBody>
                    <a:bodyPr/>
                    <a:lstStyle/>
                    <a:p>
                      <a:pPr algn="r" fontAlgn="b"/>
                      <a:r>
                        <a:rPr lang="en-US" sz="900" b="0" i="0" u="none" strike="noStrike">
                          <a:solidFill>
                            <a:srgbClr val="000000"/>
                          </a:solidFill>
                          <a:effectLst/>
                          <a:latin typeface="Arial" panose="020B0604020202020204" pitchFamily="34" charset="0"/>
                        </a:rPr>
                        <a:t>-19.56033</a:t>
                      </a:r>
                    </a:p>
                  </a:txBody>
                  <a:tcPr marL="8531" marR="8531" marT="853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FE7E7"/>
                    </a:solidFill>
                  </a:tcPr>
                </a:tc>
                <a:tc>
                  <a:txBody>
                    <a:bodyPr/>
                    <a:lstStyle/>
                    <a:p>
                      <a:pPr algn="r" fontAlgn="b"/>
                      <a:r>
                        <a:rPr lang="en-US" sz="900" b="0" i="0" u="none" strike="noStrike">
                          <a:solidFill>
                            <a:srgbClr val="000000"/>
                          </a:solidFill>
                          <a:effectLst/>
                          <a:latin typeface="Arial" panose="020B0604020202020204" pitchFamily="34" charset="0"/>
                        </a:rPr>
                        <a:t>37.63534</a:t>
                      </a:r>
                    </a:p>
                  </a:txBody>
                  <a:tcPr marL="8531" marR="8531" marT="853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FE7E7"/>
                    </a:solidFill>
                  </a:tcPr>
                </a:tc>
                <a:tc>
                  <a:txBody>
                    <a:bodyPr/>
                    <a:lstStyle/>
                    <a:p>
                      <a:pPr algn="r" fontAlgn="b"/>
                      <a:r>
                        <a:rPr lang="en-US" sz="900" b="0" i="0" u="none" strike="noStrike">
                          <a:solidFill>
                            <a:srgbClr val="000000"/>
                          </a:solidFill>
                          <a:effectLst/>
                          <a:latin typeface="Arial" panose="020B0604020202020204" pitchFamily="34" charset="0"/>
                        </a:rPr>
                        <a:t>-82.17452</a:t>
                      </a:r>
                    </a:p>
                  </a:txBody>
                  <a:tcPr marL="8531" marR="8531" marT="853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FE7E7"/>
                    </a:solidFill>
                  </a:tcPr>
                </a:tc>
                <a:tc>
                  <a:txBody>
                    <a:bodyPr/>
                    <a:lstStyle/>
                    <a:p>
                      <a:pPr algn="r" fontAlgn="b"/>
                      <a:r>
                        <a:rPr lang="en-US" sz="900" b="0" i="0" u="none" strike="noStrike">
                          <a:solidFill>
                            <a:srgbClr val="000000"/>
                          </a:solidFill>
                          <a:effectLst/>
                          <a:latin typeface="Arial" panose="020B0604020202020204" pitchFamily="34" charset="0"/>
                        </a:rPr>
                        <a:t>17.90372</a:t>
                      </a:r>
                    </a:p>
                  </a:txBody>
                  <a:tcPr marL="8531" marR="8531" marT="853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FE7E7"/>
                    </a:solidFill>
                  </a:tcPr>
                </a:tc>
                <a:tc>
                  <a:txBody>
                    <a:bodyPr/>
                    <a:lstStyle/>
                    <a:p>
                      <a:pPr algn="r" fontAlgn="b"/>
                      <a:r>
                        <a:rPr lang="en-US" sz="900" b="0" i="0" u="none" strike="noStrike">
                          <a:solidFill>
                            <a:srgbClr val="000000"/>
                          </a:solidFill>
                          <a:effectLst/>
                          <a:latin typeface="Arial" panose="020B0604020202020204" pitchFamily="34" charset="0"/>
                        </a:rPr>
                        <a:t>-3.67578</a:t>
                      </a:r>
                    </a:p>
                  </a:txBody>
                  <a:tcPr marL="8531" marR="8531" marT="853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FE7E7"/>
                    </a:solidFill>
                  </a:tcPr>
                </a:tc>
                <a:tc>
                  <a:txBody>
                    <a:bodyPr/>
                    <a:lstStyle/>
                    <a:p>
                      <a:pPr algn="r" fontAlgn="b"/>
                      <a:r>
                        <a:rPr lang="en-US" sz="900" b="0" i="0" u="none" strike="noStrike">
                          <a:solidFill>
                            <a:srgbClr val="000000"/>
                          </a:solidFill>
                          <a:effectLst/>
                          <a:latin typeface="Arial" panose="020B0604020202020204" pitchFamily="34" charset="0"/>
                        </a:rPr>
                        <a:t>164.774</a:t>
                      </a:r>
                    </a:p>
                  </a:txBody>
                  <a:tcPr marL="8531" marR="8531" marT="853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FE7E7"/>
                    </a:solidFill>
                  </a:tcPr>
                </a:tc>
                <a:tc>
                  <a:txBody>
                    <a:bodyPr/>
                    <a:lstStyle/>
                    <a:p>
                      <a:pPr algn="r" fontAlgn="b"/>
                      <a:r>
                        <a:rPr lang="en-US" sz="900" b="0" i="0" u="none" strike="noStrike">
                          <a:solidFill>
                            <a:srgbClr val="000000"/>
                          </a:solidFill>
                          <a:effectLst/>
                          <a:latin typeface="Arial" panose="020B0604020202020204" pitchFamily="34" charset="0"/>
                        </a:rPr>
                        <a:t>96.49689</a:t>
                      </a:r>
                    </a:p>
                  </a:txBody>
                  <a:tcPr marL="8531" marR="8531" marT="853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FE7E7"/>
                    </a:solidFill>
                  </a:tcPr>
                </a:tc>
                <a:tc>
                  <a:txBody>
                    <a:bodyPr/>
                    <a:lstStyle/>
                    <a:p>
                      <a:pPr algn="r" fontAlgn="b"/>
                      <a:r>
                        <a:rPr lang="en-US" sz="900" b="0" i="0" u="none" strike="noStrike">
                          <a:solidFill>
                            <a:srgbClr val="000000"/>
                          </a:solidFill>
                          <a:effectLst/>
                          <a:latin typeface="Arial" panose="020B0604020202020204" pitchFamily="34" charset="0"/>
                        </a:rPr>
                        <a:t>403.3034</a:t>
                      </a:r>
                    </a:p>
                  </a:txBody>
                  <a:tcPr marL="8531" marR="8531" marT="853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FE7E7"/>
                    </a:solidFill>
                  </a:tcPr>
                </a:tc>
                <a:tc>
                  <a:txBody>
                    <a:bodyPr/>
                    <a:lstStyle/>
                    <a:p>
                      <a:pPr algn="r" fontAlgn="b"/>
                      <a:r>
                        <a:rPr lang="en-US" sz="900" b="0" i="0" u="none" strike="noStrike">
                          <a:solidFill>
                            <a:srgbClr val="000000"/>
                          </a:solidFill>
                          <a:effectLst/>
                          <a:latin typeface="Arial" panose="020B0604020202020204" pitchFamily="34" charset="0"/>
                        </a:rPr>
                        <a:t>48227</a:t>
                      </a:r>
                    </a:p>
                  </a:txBody>
                  <a:tcPr marL="8531" marR="8531" marT="853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FE7E7"/>
                    </a:solidFill>
                  </a:tcPr>
                </a:tc>
                <a:tc>
                  <a:txBody>
                    <a:bodyPr/>
                    <a:lstStyle/>
                    <a:p>
                      <a:pPr algn="ctr" fontAlgn="b"/>
                      <a:r>
                        <a:rPr lang="en-US" sz="900" b="0" i="0" u="none" strike="noStrike" dirty="0">
                          <a:solidFill>
                            <a:srgbClr val="000000"/>
                          </a:solidFill>
                          <a:effectLst/>
                          <a:latin typeface="Arial" panose="020B0604020202020204" pitchFamily="34" charset="0"/>
                        </a:rPr>
                        <a:t>None</a:t>
                      </a:r>
                    </a:p>
                  </a:txBody>
                  <a:tcPr marL="8531" marR="8531" marT="853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FE7E7"/>
                    </a:solidFill>
                  </a:tcPr>
                </a:tc>
                <a:tc>
                  <a:txBody>
                    <a:bodyPr/>
                    <a:lstStyle/>
                    <a:p>
                      <a:pPr algn="ctr" fontAlgn="b"/>
                      <a:r>
                        <a:rPr lang="en-US" sz="900" b="0" i="0" u="none" strike="noStrike" dirty="0">
                          <a:solidFill>
                            <a:srgbClr val="000000"/>
                          </a:solidFill>
                          <a:effectLst/>
                          <a:latin typeface="Arial" panose="020B0604020202020204" pitchFamily="34" charset="0"/>
                        </a:rPr>
                        <a:t>N/A</a:t>
                      </a:r>
                    </a:p>
                  </a:txBody>
                  <a:tcPr marL="8531" marR="8531" marT="853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FE7E7"/>
                    </a:solidFill>
                  </a:tcPr>
                </a:tc>
                <a:extLst>
                  <a:ext uri="{0D108BD9-81ED-4DB2-BD59-A6C34878D82A}">
                    <a16:rowId xmlns:a16="http://schemas.microsoft.com/office/drawing/2014/main" val="954264437"/>
                  </a:ext>
                </a:extLst>
              </a:tr>
              <a:tr h="179463">
                <a:tc>
                  <a:txBody>
                    <a:bodyPr/>
                    <a:lstStyle/>
                    <a:p>
                      <a:pPr algn="r" fontAlgn="b"/>
                      <a:r>
                        <a:rPr lang="en-US" sz="900" b="0" i="0" u="none" strike="noStrike">
                          <a:solidFill>
                            <a:srgbClr val="000000"/>
                          </a:solidFill>
                          <a:effectLst/>
                          <a:latin typeface="Arial" panose="020B0604020202020204" pitchFamily="34" charset="0"/>
                        </a:rPr>
                        <a:t>4824220</a:t>
                      </a:r>
                    </a:p>
                  </a:txBody>
                  <a:tcPr marL="8531" marR="8531" marT="853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ECBCB"/>
                    </a:solidFill>
                  </a:tcPr>
                </a:tc>
                <a:tc>
                  <a:txBody>
                    <a:bodyPr/>
                    <a:lstStyle/>
                    <a:p>
                      <a:pPr algn="l" fontAlgn="b"/>
                      <a:r>
                        <a:rPr lang="en-US" sz="900" b="0" i="0" u="none" strike="noStrike">
                          <a:solidFill>
                            <a:srgbClr val="000000"/>
                          </a:solidFill>
                          <a:effectLst/>
                          <a:latin typeface="Arial" panose="020B0604020202020204" pitchFamily="34" charset="0"/>
                        </a:rPr>
                        <a:t> </a:t>
                      </a:r>
                    </a:p>
                  </a:txBody>
                  <a:tcPr marL="8531" marR="8531" marT="853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ECBCB"/>
                    </a:solidFill>
                  </a:tcPr>
                </a:tc>
                <a:tc>
                  <a:txBody>
                    <a:bodyPr/>
                    <a:lstStyle/>
                    <a:p>
                      <a:pPr algn="ctr" fontAlgn="b"/>
                      <a:r>
                        <a:rPr lang="en-US" sz="900" b="0" i="0" u="none" strike="noStrike" dirty="0">
                          <a:solidFill>
                            <a:srgbClr val="000000"/>
                          </a:solidFill>
                          <a:effectLst/>
                          <a:latin typeface="Arial" panose="020B0604020202020204" pitchFamily="34" charset="0"/>
                        </a:rPr>
                        <a:t>2024-11-17 22:04:57</a:t>
                      </a:r>
                    </a:p>
                  </a:txBody>
                  <a:tcPr marL="8531" marR="8531" marT="853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ECBCB"/>
                    </a:solidFill>
                  </a:tcPr>
                </a:tc>
                <a:tc>
                  <a:txBody>
                    <a:bodyPr/>
                    <a:lstStyle/>
                    <a:p>
                      <a:pPr algn="l" fontAlgn="b"/>
                      <a:r>
                        <a:rPr lang="en-US" sz="900" b="0" i="0" u="none" strike="noStrike">
                          <a:solidFill>
                            <a:srgbClr val="000000"/>
                          </a:solidFill>
                          <a:effectLst/>
                          <a:latin typeface="Arial" panose="020B0604020202020204" pitchFamily="34" charset="0"/>
                        </a:rPr>
                        <a:t>Sunset</a:t>
                      </a:r>
                    </a:p>
                  </a:txBody>
                  <a:tcPr marL="8531" marR="8531" marT="853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ECBCB"/>
                    </a:solidFill>
                  </a:tcPr>
                </a:tc>
                <a:tc>
                  <a:txBody>
                    <a:bodyPr/>
                    <a:lstStyle/>
                    <a:p>
                      <a:pPr algn="r" fontAlgn="b"/>
                      <a:r>
                        <a:rPr lang="en-US" sz="900" b="0" i="0" u="none" strike="noStrike">
                          <a:solidFill>
                            <a:srgbClr val="000000"/>
                          </a:solidFill>
                          <a:effectLst/>
                          <a:latin typeface="Arial" panose="020B0604020202020204" pitchFamily="34" charset="0"/>
                        </a:rPr>
                        <a:t>164.8437</a:t>
                      </a:r>
                    </a:p>
                  </a:txBody>
                  <a:tcPr marL="8531" marR="8531" marT="853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ECBCB"/>
                    </a:solidFill>
                  </a:tcPr>
                </a:tc>
                <a:tc>
                  <a:txBody>
                    <a:bodyPr/>
                    <a:lstStyle/>
                    <a:p>
                      <a:pPr algn="r" fontAlgn="b"/>
                      <a:r>
                        <a:rPr lang="en-US" sz="900" b="0" i="0" u="none" strike="noStrike" dirty="0">
                          <a:solidFill>
                            <a:srgbClr val="000000"/>
                          </a:solidFill>
                          <a:effectLst/>
                          <a:latin typeface="Arial" panose="020B0604020202020204" pitchFamily="34" charset="0"/>
                        </a:rPr>
                        <a:t>-19.43981</a:t>
                      </a:r>
                    </a:p>
                  </a:txBody>
                  <a:tcPr marL="8531" marR="8531" marT="853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ECBCB"/>
                    </a:solidFill>
                  </a:tcPr>
                </a:tc>
                <a:tc>
                  <a:txBody>
                    <a:bodyPr/>
                    <a:lstStyle/>
                    <a:p>
                      <a:pPr algn="r" fontAlgn="b"/>
                      <a:r>
                        <a:rPr lang="en-US" sz="900" b="0" i="0" u="none" strike="noStrike">
                          <a:solidFill>
                            <a:srgbClr val="000000"/>
                          </a:solidFill>
                          <a:effectLst/>
                          <a:latin typeface="Arial" panose="020B0604020202020204" pitchFamily="34" charset="0"/>
                        </a:rPr>
                        <a:t>42.04152</a:t>
                      </a:r>
                    </a:p>
                  </a:txBody>
                  <a:tcPr marL="8531" marR="8531" marT="853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ECBCB"/>
                    </a:solidFill>
                  </a:tcPr>
                </a:tc>
                <a:tc>
                  <a:txBody>
                    <a:bodyPr/>
                    <a:lstStyle/>
                    <a:p>
                      <a:pPr algn="r" fontAlgn="b"/>
                      <a:r>
                        <a:rPr lang="en-US" sz="900" b="0" i="0" u="none" strike="noStrike">
                          <a:solidFill>
                            <a:srgbClr val="000000"/>
                          </a:solidFill>
                          <a:effectLst/>
                          <a:latin typeface="Arial" panose="020B0604020202020204" pitchFamily="34" charset="0"/>
                        </a:rPr>
                        <a:t>-83.32846</a:t>
                      </a:r>
                    </a:p>
                  </a:txBody>
                  <a:tcPr marL="8531" marR="8531" marT="853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ECBCB"/>
                    </a:solidFill>
                  </a:tcPr>
                </a:tc>
                <a:tc>
                  <a:txBody>
                    <a:bodyPr/>
                    <a:lstStyle/>
                    <a:p>
                      <a:pPr algn="r" fontAlgn="b"/>
                      <a:r>
                        <a:rPr lang="en-US" sz="900" b="0" i="0" u="none" strike="noStrike">
                          <a:solidFill>
                            <a:srgbClr val="000000"/>
                          </a:solidFill>
                          <a:effectLst/>
                          <a:latin typeface="Arial" panose="020B0604020202020204" pitchFamily="34" charset="0"/>
                        </a:rPr>
                        <a:t>14.27323</a:t>
                      </a:r>
                    </a:p>
                  </a:txBody>
                  <a:tcPr marL="8531" marR="8531" marT="853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ECBCB"/>
                    </a:solidFill>
                  </a:tcPr>
                </a:tc>
                <a:tc>
                  <a:txBody>
                    <a:bodyPr/>
                    <a:lstStyle/>
                    <a:p>
                      <a:pPr algn="r" fontAlgn="b"/>
                      <a:r>
                        <a:rPr lang="en-US" sz="900" b="0" i="0" u="none" strike="noStrike">
                          <a:solidFill>
                            <a:srgbClr val="000000"/>
                          </a:solidFill>
                          <a:effectLst/>
                          <a:latin typeface="Arial" panose="020B0604020202020204" pitchFamily="34" charset="0"/>
                        </a:rPr>
                        <a:t>11.07221</a:t>
                      </a:r>
                    </a:p>
                  </a:txBody>
                  <a:tcPr marL="8531" marR="8531" marT="853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ECBCB"/>
                    </a:solidFill>
                  </a:tcPr>
                </a:tc>
                <a:tc>
                  <a:txBody>
                    <a:bodyPr/>
                    <a:lstStyle/>
                    <a:p>
                      <a:pPr algn="r" fontAlgn="b"/>
                      <a:r>
                        <a:rPr lang="en-US" sz="900" b="0" i="0" u="none" strike="noStrike">
                          <a:solidFill>
                            <a:srgbClr val="000000"/>
                          </a:solidFill>
                          <a:effectLst/>
                          <a:latin typeface="Arial" panose="020B0604020202020204" pitchFamily="34" charset="0"/>
                        </a:rPr>
                        <a:t>151.991</a:t>
                      </a:r>
                    </a:p>
                  </a:txBody>
                  <a:tcPr marL="8531" marR="8531" marT="853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ECBCB"/>
                    </a:solidFill>
                  </a:tcPr>
                </a:tc>
                <a:tc>
                  <a:txBody>
                    <a:bodyPr/>
                    <a:lstStyle/>
                    <a:p>
                      <a:pPr algn="r" fontAlgn="b"/>
                      <a:r>
                        <a:rPr lang="en-US" sz="900" b="0" i="0" u="none" strike="noStrike">
                          <a:solidFill>
                            <a:srgbClr val="000000"/>
                          </a:solidFill>
                          <a:effectLst/>
                          <a:latin typeface="Arial" panose="020B0604020202020204" pitchFamily="34" charset="0"/>
                        </a:rPr>
                        <a:t>89.99752</a:t>
                      </a:r>
                    </a:p>
                  </a:txBody>
                  <a:tcPr marL="8531" marR="8531" marT="853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ECBCB"/>
                    </a:solidFill>
                  </a:tcPr>
                </a:tc>
                <a:tc>
                  <a:txBody>
                    <a:bodyPr/>
                    <a:lstStyle/>
                    <a:p>
                      <a:pPr algn="r" fontAlgn="b"/>
                      <a:r>
                        <a:rPr lang="en-US" sz="900" b="0" i="0" u="none" strike="noStrike">
                          <a:solidFill>
                            <a:srgbClr val="000000"/>
                          </a:solidFill>
                          <a:effectLst/>
                          <a:latin typeface="Arial" panose="020B0604020202020204" pitchFamily="34" charset="0"/>
                        </a:rPr>
                        <a:t>396.5321</a:t>
                      </a:r>
                    </a:p>
                  </a:txBody>
                  <a:tcPr marL="8531" marR="8531" marT="853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ECBCB"/>
                    </a:solidFill>
                  </a:tcPr>
                </a:tc>
                <a:tc>
                  <a:txBody>
                    <a:bodyPr/>
                    <a:lstStyle/>
                    <a:p>
                      <a:pPr algn="r" fontAlgn="b"/>
                      <a:r>
                        <a:rPr lang="en-US" sz="900" b="0" i="0" u="none" strike="noStrike">
                          <a:solidFill>
                            <a:srgbClr val="000000"/>
                          </a:solidFill>
                          <a:effectLst/>
                          <a:latin typeface="Arial" panose="020B0604020202020204" pitchFamily="34" charset="0"/>
                        </a:rPr>
                        <a:t>48242</a:t>
                      </a:r>
                    </a:p>
                  </a:txBody>
                  <a:tcPr marL="8531" marR="8531" marT="853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ECBCB"/>
                    </a:solidFill>
                  </a:tcPr>
                </a:tc>
                <a:tc>
                  <a:txBody>
                    <a:bodyPr/>
                    <a:lstStyle/>
                    <a:p>
                      <a:pPr algn="ctr" fontAlgn="b"/>
                      <a:r>
                        <a:rPr lang="en-US" sz="900" b="0" i="0" u="none" strike="noStrike" dirty="0">
                          <a:solidFill>
                            <a:srgbClr val="000000"/>
                          </a:solidFill>
                          <a:effectLst/>
                          <a:latin typeface="Arial" panose="020B0604020202020204" pitchFamily="34" charset="0"/>
                        </a:rPr>
                        <a:t>Extreme</a:t>
                      </a:r>
                    </a:p>
                  </a:txBody>
                  <a:tcPr marL="8531" marR="8531" marT="853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ECBCB"/>
                    </a:solidFill>
                  </a:tcPr>
                </a:tc>
                <a:tc>
                  <a:txBody>
                    <a:bodyPr/>
                    <a:lstStyle/>
                    <a:p>
                      <a:pPr algn="ctr" fontAlgn="b"/>
                      <a:r>
                        <a:rPr lang="en-US" sz="900" b="0" i="0" u="none" strike="noStrike" dirty="0">
                          <a:solidFill>
                            <a:srgbClr val="000000"/>
                          </a:solidFill>
                          <a:effectLst/>
                          <a:latin typeface="Arial" panose="020B0604020202020204" pitchFamily="34" charset="0"/>
                        </a:rPr>
                        <a:t>N/A</a:t>
                      </a:r>
                    </a:p>
                  </a:txBody>
                  <a:tcPr marL="8531" marR="8531" marT="853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ECBCB"/>
                    </a:solidFill>
                  </a:tcPr>
                </a:tc>
                <a:extLst>
                  <a:ext uri="{0D108BD9-81ED-4DB2-BD59-A6C34878D82A}">
                    <a16:rowId xmlns:a16="http://schemas.microsoft.com/office/drawing/2014/main" val="672452276"/>
                  </a:ext>
                </a:extLst>
              </a:tr>
            </a:tbl>
          </a:graphicData>
        </a:graphic>
      </p:graphicFrame>
    </p:spTree>
    <p:extLst>
      <p:ext uri="{BB962C8B-B14F-4D97-AF65-F5344CB8AC3E}">
        <p14:creationId xmlns:p14="http://schemas.microsoft.com/office/powerpoint/2010/main" val="24985437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3E0872FC-34B8-7C96-D572-D1275DAAA9AA}"/>
              </a:ext>
            </a:extLst>
          </p:cNvPr>
          <p:cNvCxnSpPr>
            <a:cxnSpLocks/>
          </p:cNvCxnSpPr>
          <p:nvPr/>
        </p:nvCxnSpPr>
        <p:spPr>
          <a:xfrm flipH="1">
            <a:off x="5911850" y="4670425"/>
            <a:ext cx="165103"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8" name="Connector: Elbow 7">
            <a:extLst>
              <a:ext uri="{FF2B5EF4-FFF2-40B4-BE49-F238E27FC236}">
                <a16:creationId xmlns:a16="http://schemas.microsoft.com/office/drawing/2014/main" id="{61B17A58-D77E-1E20-1BF3-C43B89F8E1AE}"/>
              </a:ext>
            </a:extLst>
          </p:cNvPr>
          <p:cNvCxnSpPr>
            <a:cxnSpLocks/>
            <a:stCxn id="6" idx="3"/>
          </p:cNvCxnSpPr>
          <p:nvPr/>
        </p:nvCxnSpPr>
        <p:spPr>
          <a:xfrm flipV="1">
            <a:off x="5772149" y="1553638"/>
            <a:ext cx="304803" cy="43148"/>
          </a:xfrm>
          <a:prstGeom prst="bentConnector3">
            <a:avLst>
              <a:gd name="adj1" fmla="val 50000"/>
            </a:avLst>
          </a:prstGeom>
          <a:ln w="12700">
            <a:solidFill>
              <a:schemeClr val="accent4">
                <a:lumMod val="75000"/>
              </a:schemeClr>
            </a:solidFill>
          </a:ln>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57305B3A-07AD-A1D1-E5A6-30DC56B5FBB8}"/>
              </a:ext>
            </a:extLst>
          </p:cNvPr>
          <p:cNvCxnSpPr>
            <a:cxnSpLocks/>
          </p:cNvCxnSpPr>
          <p:nvPr/>
        </p:nvCxnSpPr>
        <p:spPr>
          <a:xfrm>
            <a:off x="5772149" y="3765551"/>
            <a:ext cx="304803" cy="6351"/>
          </a:xfrm>
          <a:prstGeom prst="line">
            <a:avLst/>
          </a:prstGeom>
          <a:ln w="127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2" name="Content Placeholder 1">
            <a:extLst>
              <a:ext uri="{FF2B5EF4-FFF2-40B4-BE49-F238E27FC236}">
                <a16:creationId xmlns:a16="http://schemas.microsoft.com/office/drawing/2014/main" id="{10F62478-C3B4-D454-3D93-3D0428889BA0}"/>
              </a:ext>
            </a:extLst>
          </p:cNvPr>
          <p:cNvSpPr>
            <a:spLocks noGrp="1" noRot="1" noMove="1" noResize="1" noEditPoints="1" noAdjustHandles="1" noChangeArrowheads="1" noChangeShapeType="1"/>
          </p:cNvSpPr>
          <p:nvPr>
            <p:ph idx="1"/>
          </p:nvPr>
        </p:nvSpPr>
        <p:spPr>
          <a:xfrm>
            <a:off x="5851317" y="1285003"/>
            <a:ext cx="6178127" cy="5457904"/>
          </a:xfrm>
        </p:spPr>
        <p:txBody>
          <a:bodyPr/>
          <a:lstStyle/>
          <a:p>
            <a:r>
              <a:rPr lang="en-US" dirty="0"/>
              <a:t>Number of Coincident Events and Duration of Search Window</a:t>
            </a:r>
          </a:p>
          <a:p>
            <a:pPr lvl="1"/>
            <a:r>
              <a:rPr lang="en-US" dirty="0">
                <a:highlight>
                  <a:srgbClr val="A5C1F0"/>
                </a:highlight>
              </a:rPr>
              <a:t>Blue</a:t>
            </a:r>
            <a:r>
              <a:rPr lang="en-US" dirty="0"/>
              <a:t>: Number of Events</a:t>
            </a:r>
          </a:p>
          <a:p>
            <a:pPr lvl="1"/>
            <a:r>
              <a:rPr lang="en-US" dirty="0">
                <a:highlight>
                  <a:srgbClr val="FCC25E"/>
                </a:highlight>
              </a:rPr>
              <a:t>Yellow</a:t>
            </a:r>
            <a:r>
              <a:rPr lang="en-US" dirty="0"/>
              <a:t>: Duration of Search Window</a:t>
            </a:r>
          </a:p>
          <a:p>
            <a:endParaRPr lang="en-US" sz="2133" dirty="0"/>
          </a:p>
          <a:p>
            <a:r>
              <a:rPr lang="en-US" dirty="0"/>
              <a:t>Upcoming Activities</a:t>
            </a:r>
          </a:p>
          <a:p>
            <a:endParaRPr lang="en-US" sz="2133" dirty="0"/>
          </a:p>
          <a:p>
            <a:r>
              <a:rPr lang="en-US" dirty="0"/>
              <a:t>Activity Effects on Predictions</a:t>
            </a:r>
          </a:p>
          <a:p>
            <a:endParaRPr lang="en-US" dirty="0"/>
          </a:p>
        </p:txBody>
      </p:sp>
      <p:sp>
        <p:nvSpPr>
          <p:cNvPr id="3" name="Title 2">
            <a:extLst>
              <a:ext uri="{FF2B5EF4-FFF2-40B4-BE49-F238E27FC236}">
                <a16:creationId xmlns:a16="http://schemas.microsoft.com/office/drawing/2014/main" id="{078CE05C-3FB6-8067-A44C-C164AD8FE26A}"/>
              </a:ext>
            </a:extLst>
          </p:cNvPr>
          <p:cNvSpPr>
            <a:spLocks noGrp="1"/>
          </p:cNvSpPr>
          <p:nvPr>
            <p:ph type="title"/>
          </p:nvPr>
        </p:nvSpPr>
        <p:spPr/>
        <p:txBody>
          <a:bodyPr/>
          <a:lstStyle/>
          <a:p>
            <a:r>
              <a:rPr lang="en-US" dirty="0"/>
              <a:t>Weekly Email Content Breakdown</a:t>
            </a:r>
            <a:br>
              <a:rPr lang="en-US" dirty="0"/>
            </a:br>
            <a:r>
              <a:rPr lang="en-US" sz="2667" dirty="0"/>
              <a:t>(Sent Jun. 25, 2025)</a:t>
            </a:r>
            <a:endParaRPr lang="en-US" dirty="0"/>
          </a:p>
        </p:txBody>
      </p:sp>
      <p:sp>
        <p:nvSpPr>
          <p:cNvPr id="4" name="Date Placeholder 3">
            <a:extLst>
              <a:ext uri="{FF2B5EF4-FFF2-40B4-BE49-F238E27FC236}">
                <a16:creationId xmlns:a16="http://schemas.microsoft.com/office/drawing/2014/main" id="{33137213-16F6-D6DF-FA29-36C029A334D1}"/>
              </a:ext>
            </a:extLst>
          </p:cNvPr>
          <p:cNvSpPr>
            <a:spLocks noGrp="1"/>
          </p:cNvSpPr>
          <p:nvPr>
            <p:ph type="dt" sz="half" idx="2"/>
          </p:nvPr>
        </p:nvSpPr>
        <p:spPr/>
        <p:txBody>
          <a:bodyPr/>
          <a:lstStyle/>
          <a:p>
            <a:r>
              <a:rPr lang="en-US" dirty="0"/>
              <a:t>August 13, 2025</a:t>
            </a:r>
          </a:p>
        </p:txBody>
      </p:sp>
      <p:sp>
        <p:nvSpPr>
          <p:cNvPr id="5" name="TextBox 4">
            <a:extLst>
              <a:ext uri="{FF2B5EF4-FFF2-40B4-BE49-F238E27FC236}">
                <a16:creationId xmlns:a16="http://schemas.microsoft.com/office/drawing/2014/main" id="{AB7539ED-9EBB-0DC8-03F6-D80D62A0F9E2}"/>
              </a:ext>
            </a:extLst>
          </p:cNvPr>
          <p:cNvSpPr txBox="1">
            <a:spLocks noGrp="1" noRot="1" noMove="1" noResize="1" noEditPoints="1" noAdjustHandles="1" noChangeArrowheads="1" noChangeShapeType="1"/>
          </p:cNvSpPr>
          <p:nvPr/>
        </p:nvSpPr>
        <p:spPr>
          <a:xfrm>
            <a:off x="162558" y="1165013"/>
            <a:ext cx="5688759" cy="4934749"/>
          </a:xfrm>
          <a:prstGeom prst="rect">
            <a:avLst/>
          </a:prstGeom>
          <a:noFill/>
        </p:spPr>
        <p:txBody>
          <a:bodyPr wrap="square" rtlCol="0">
            <a:spAutoFit/>
          </a:bodyPr>
          <a:lstStyle/>
          <a:p>
            <a:r>
              <a:rPr lang="en-US" sz="1200" dirty="0">
                <a:latin typeface="Arial" panose="020B0604020202020204" pitchFamily="34" charset="0"/>
                <a:ea typeface="Calibri" panose="020F0502020204030204" pitchFamily="34" charset="0"/>
                <a:cs typeface="Arial" panose="020B0604020202020204" pitchFamily="34" charset="0"/>
              </a:rPr>
              <a:t>Attached is a list of predictions for future SAGE III/ISS events near your station. This list contains </a:t>
            </a:r>
            <a:r>
              <a:rPr lang="en-US" sz="1200" dirty="0">
                <a:highlight>
                  <a:srgbClr val="A5C1F0"/>
                </a:highlight>
                <a:latin typeface="Arial" panose="020B0604020202020204" pitchFamily="34" charset="0"/>
                <a:ea typeface="Calibri" panose="020F0502020204030204" pitchFamily="34" charset="0"/>
                <a:cs typeface="Arial" panose="020B0604020202020204" pitchFamily="34" charset="0"/>
              </a:rPr>
              <a:t>10</a:t>
            </a:r>
            <a:r>
              <a:rPr lang="en-US" sz="1200" dirty="0">
                <a:latin typeface="Arial" panose="020B0604020202020204" pitchFamily="34" charset="0"/>
                <a:ea typeface="Calibri" panose="020F0502020204030204" pitchFamily="34" charset="0"/>
                <a:cs typeface="Arial" panose="020B0604020202020204" pitchFamily="34" charset="0"/>
              </a:rPr>
              <a:t> possible overpass events over the next </a:t>
            </a:r>
            <a:r>
              <a:rPr lang="en-US" sz="1200" dirty="0">
                <a:highlight>
                  <a:srgbClr val="FCC25E"/>
                </a:highlight>
                <a:latin typeface="Arial" panose="020B0604020202020204" pitchFamily="34" charset="0"/>
                <a:ea typeface="Calibri" panose="020F0502020204030204" pitchFamily="34" charset="0"/>
                <a:cs typeface="Arial" panose="020B0604020202020204" pitchFamily="34" charset="0"/>
              </a:rPr>
              <a:t>3 months</a:t>
            </a:r>
            <a:r>
              <a:rPr lang="en-US" sz="1200" dirty="0">
                <a:latin typeface="Arial" panose="020B0604020202020204" pitchFamily="34" charset="0"/>
                <a:ea typeface="Calibri" panose="020F0502020204030204" pitchFamily="34" charset="0"/>
                <a:cs typeface="Arial" panose="020B0604020202020204" pitchFamily="34" charset="0"/>
              </a:rPr>
              <a:t>. </a:t>
            </a:r>
          </a:p>
          <a:p>
            <a:r>
              <a:rPr lang="en-US" sz="1200" dirty="0">
                <a:latin typeface="Arial" panose="020B0604020202020204" pitchFamily="34" charset="0"/>
                <a:ea typeface="Calibri" panose="020F0502020204030204" pitchFamily="34" charset="0"/>
                <a:cs typeface="Arial" panose="020B0604020202020204" pitchFamily="34" charset="0"/>
              </a:rPr>
              <a:t> </a:t>
            </a:r>
          </a:p>
          <a:p>
            <a:r>
              <a:rPr lang="en-US" sz="1200" dirty="0">
                <a:latin typeface="Arial" panose="020B0604020202020204" pitchFamily="34" charset="0"/>
                <a:ea typeface="Calibri" panose="020F0502020204030204" pitchFamily="34" charset="0"/>
                <a:cs typeface="Arial" panose="020B0604020202020204" pitchFamily="34" charset="0"/>
              </a:rPr>
              <a:t>One new activity added to the list for this week.</a:t>
            </a:r>
          </a:p>
          <a:p>
            <a:r>
              <a:rPr lang="en-US" sz="1200" dirty="0">
                <a:latin typeface="Arial" panose="020B0604020202020204" pitchFamily="34" charset="0"/>
                <a:ea typeface="Calibri" panose="020F0502020204030204" pitchFamily="34" charset="0"/>
                <a:cs typeface="Arial" panose="020B0604020202020204" pitchFamily="34" charset="0"/>
              </a:rPr>
              <a:t> </a:t>
            </a:r>
          </a:p>
          <a:p>
            <a:r>
              <a:rPr lang="en-US" sz="1200" dirty="0">
                <a:latin typeface="Arial" panose="020B0604020202020204" pitchFamily="34" charset="0"/>
                <a:ea typeface="Calibri" panose="020F0502020204030204" pitchFamily="34" charset="0"/>
                <a:cs typeface="Arial" panose="020B0604020202020204" pitchFamily="34" charset="0"/>
              </a:rPr>
              <a:t>Upcoming activities of note: In the first week of July, there’s a Progress 90P undocking on July 1</a:t>
            </a:r>
            <a:r>
              <a:rPr lang="en-US" sz="1200" baseline="30000" dirty="0">
                <a:latin typeface="Arial" panose="020B0604020202020204" pitchFamily="34" charset="0"/>
                <a:ea typeface="Calibri" panose="020F0502020204030204" pitchFamily="34" charset="0"/>
                <a:cs typeface="Arial" panose="020B0604020202020204" pitchFamily="34" charset="0"/>
              </a:rPr>
              <a:t>st</a:t>
            </a:r>
            <a:r>
              <a:rPr lang="en-US" sz="1200" dirty="0">
                <a:latin typeface="Arial" panose="020B0604020202020204" pitchFamily="34" charset="0"/>
                <a:ea typeface="Calibri" panose="020F0502020204030204" pitchFamily="34" charset="0"/>
                <a:cs typeface="Arial" panose="020B0604020202020204" pitchFamily="34" charset="0"/>
              </a:rPr>
              <a:t> (GMT 182) and a set of maneuvers with large attitude associated with a Progress 92P docking on July 5</a:t>
            </a:r>
            <a:r>
              <a:rPr lang="en-US" sz="1200" baseline="30000" dirty="0">
                <a:latin typeface="Arial" panose="020B0604020202020204" pitchFamily="34" charset="0"/>
                <a:ea typeface="Calibri" panose="020F0502020204030204" pitchFamily="34" charset="0"/>
                <a:cs typeface="Arial" panose="020B0604020202020204" pitchFamily="34" charset="0"/>
              </a:rPr>
              <a:t>th</a:t>
            </a:r>
            <a:r>
              <a:rPr lang="en-US" sz="1200" dirty="0">
                <a:latin typeface="Arial" panose="020B0604020202020204" pitchFamily="34" charset="0"/>
                <a:ea typeface="Calibri" panose="020F0502020204030204" pitchFamily="34" charset="0"/>
                <a:cs typeface="Arial" panose="020B0604020202020204" pitchFamily="34" charset="0"/>
              </a:rPr>
              <a:t> (GMT 186); Currently, only the first of the two maneuvers is scheduled on July 4</a:t>
            </a:r>
            <a:r>
              <a:rPr lang="en-US" sz="1200" baseline="30000" dirty="0">
                <a:latin typeface="Arial" panose="020B0604020202020204" pitchFamily="34" charset="0"/>
                <a:ea typeface="Calibri" panose="020F0502020204030204" pitchFamily="34" charset="0"/>
                <a:cs typeface="Arial" panose="020B0604020202020204" pitchFamily="34" charset="0"/>
              </a:rPr>
              <a:t>th</a:t>
            </a:r>
            <a:r>
              <a:rPr lang="en-US" sz="1200" dirty="0">
                <a:latin typeface="Arial" panose="020B0604020202020204" pitchFamily="34" charset="0"/>
                <a:ea typeface="Calibri" panose="020F0502020204030204" pitchFamily="34" charset="0"/>
                <a:cs typeface="Arial" panose="020B0604020202020204" pitchFamily="34" charset="0"/>
              </a:rPr>
              <a:t> (GMT 185). Later in July, we have another 91P Reboost scheduled for the 16</a:t>
            </a:r>
            <a:r>
              <a:rPr lang="en-US" sz="1200" baseline="30000" dirty="0">
                <a:latin typeface="Arial" panose="020B0604020202020204" pitchFamily="34" charset="0"/>
                <a:ea typeface="Calibri" panose="020F0502020204030204" pitchFamily="34" charset="0"/>
                <a:cs typeface="Arial" panose="020B0604020202020204" pitchFamily="34" charset="0"/>
              </a:rPr>
              <a:t>th</a:t>
            </a:r>
            <a:r>
              <a:rPr lang="en-US" sz="1200" dirty="0">
                <a:latin typeface="Arial" panose="020B0604020202020204" pitchFamily="34" charset="0"/>
                <a:ea typeface="Calibri" panose="020F0502020204030204" pitchFamily="34" charset="0"/>
                <a:cs typeface="Arial" panose="020B0604020202020204" pitchFamily="34" charset="0"/>
              </a:rPr>
              <a:t> (GMT 197); there are no large attitude changes associated with this reboost activity.</a:t>
            </a:r>
          </a:p>
          <a:p>
            <a:r>
              <a:rPr lang="en-US" sz="1200" dirty="0">
                <a:latin typeface="Arial" panose="020B0604020202020204" pitchFamily="34" charset="0"/>
                <a:ea typeface="Calibri" panose="020F0502020204030204" pitchFamily="34" charset="0"/>
                <a:cs typeface="Arial" panose="020B0604020202020204" pitchFamily="34" charset="0"/>
              </a:rPr>
              <a:t> </a:t>
            </a:r>
          </a:p>
          <a:p>
            <a:r>
              <a:rPr lang="en-US" sz="1200" dirty="0">
                <a:latin typeface="Arial" panose="020B0604020202020204" pitchFamily="34" charset="0"/>
                <a:ea typeface="Calibri" panose="020F0502020204030204" pitchFamily="34" charset="0"/>
                <a:cs typeface="Arial" panose="020B0604020202020204" pitchFamily="34" charset="0"/>
              </a:rPr>
              <a:t>For the 90P Undocking on GMT 182, we’ll have science taking disabled from around 1445 to 2245. For the maneuvers associated with the 92P docking on GMT 186, I currently do not have concrete times we’ll have science taking disabled, but this should be from sometime around mid-afternoon on GMT 186 until ISS returns to a nominal attitude, potentially around July 13</a:t>
            </a:r>
            <a:r>
              <a:rPr lang="en-US" sz="1200" baseline="30000" dirty="0">
                <a:latin typeface="Arial" panose="020B0604020202020204" pitchFamily="34" charset="0"/>
                <a:ea typeface="Calibri" panose="020F0502020204030204" pitchFamily="34" charset="0"/>
                <a:cs typeface="Arial" panose="020B0604020202020204" pitchFamily="34" charset="0"/>
              </a:rPr>
              <a:t>th</a:t>
            </a:r>
            <a:r>
              <a:rPr lang="en-US" sz="1200" dirty="0">
                <a:latin typeface="Arial" panose="020B0604020202020204" pitchFamily="34" charset="0"/>
                <a:ea typeface="Calibri" panose="020F0502020204030204" pitchFamily="34" charset="0"/>
                <a:cs typeface="Arial" panose="020B0604020202020204" pitchFamily="34" charset="0"/>
              </a:rPr>
              <a:t> (GMT 194) or 14</a:t>
            </a:r>
            <a:r>
              <a:rPr lang="en-US" sz="1200" baseline="30000" dirty="0">
                <a:latin typeface="Arial" panose="020B0604020202020204" pitchFamily="34" charset="0"/>
                <a:ea typeface="Calibri" panose="020F0502020204030204" pitchFamily="34" charset="0"/>
                <a:cs typeface="Arial" panose="020B0604020202020204" pitchFamily="34" charset="0"/>
              </a:rPr>
              <a:t>th</a:t>
            </a:r>
            <a:r>
              <a:rPr lang="en-US" sz="1200" dirty="0">
                <a:latin typeface="Arial" panose="020B0604020202020204" pitchFamily="34" charset="0"/>
                <a:ea typeface="Calibri" panose="020F0502020204030204" pitchFamily="34" charset="0"/>
                <a:cs typeface="Arial" panose="020B0604020202020204" pitchFamily="34" charset="0"/>
              </a:rPr>
              <a:t> (GMT 195).</a:t>
            </a:r>
          </a:p>
          <a:p>
            <a:r>
              <a:rPr lang="en-US" sz="1200" dirty="0">
                <a:latin typeface="Arial" panose="020B0604020202020204" pitchFamily="34" charset="0"/>
                <a:ea typeface="Calibri" panose="020F0502020204030204" pitchFamily="34" charset="0"/>
                <a:cs typeface="Arial" panose="020B0604020202020204" pitchFamily="34" charset="0"/>
              </a:rPr>
              <a:t> </a:t>
            </a:r>
          </a:p>
          <a:p>
            <a:r>
              <a:rPr lang="en-US" sz="1200" dirty="0">
                <a:latin typeface="Arial" panose="020B0604020202020204" pitchFamily="34" charset="0"/>
                <a:ea typeface="Calibri" panose="020F0502020204030204" pitchFamily="34" charset="0"/>
                <a:cs typeface="Arial" panose="020B0604020202020204" pitchFamily="34" charset="0"/>
              </a:rPr>
              <a:t>Following the 91P Reboost, prediction times and locations can potentially be off until orbital parameters have settled out.</a:t>
            </a:r>
          </a:p>
          <a:p>
            <a:endParaRPr lang="en-US" sz="1200" dirty="0">
              <a:latin typeface="Arial" panose="020B0604020202020204" pitchFamily="34" charset="0"/>
              <a:ea typeface="Calibri" panose="020F0502020204030204" pitchFamily="34" charset="0"/>
              <a:cs typeface="Arial" panose="020B0604020202020204" pitchFamily="34" charset="0"/>
            </a:endParaRPr>
          </a:p>
          <a:p>
            <a:r>
              <a:rPr lang="en-US" sz="1200" dirty="0">
                <a:latin typeface="Arial" panose="020B0604020202020204" pitchFamily="34" charset="0"/>
                <a:ea typeface="Calibri" panose="020F0502020204030204" pitchFamily="34" charset="0"/>
                <a:cs typeface="Arial" panose="020B0604020202020204" pitchFamily="34" charset="0"/>
              </a:rPr>
              <a:t>I’ve gone ahead removed any potentially affected events from this week’s prediction file.</a:t>
            </a:r>
          </a:p>
          <a:p>
            <a:r>
              <a:rPr lang="en-US" sz="1200" dirty="0">
                <a:latin typeface="Arial" panose="020B0604020202020204" pitchFamily="34" charset="0"/>
                <a:ea typeface="Calibri" panose="020F0502020204030204" pitchFamily="34" charset="0"/>
                <a:cs typeface="Arial" panose="020B0604020202020204" pitchFamily="34" charset="0"/>
              </a:rPr>
              <a:t> </a:t>
            </a:r>
          </a:p>
          <a:p>
            <a:r>
              <a:rPr lang="en-US" sz="1200" dirty="0">
                <a:latin typeface="Arial" panose="020B0604020202020204" pitchFamily="34" charset="0"/>
                <a:ea typeface="Calibri" panose="020F0502020204030204" pitchFamily="34" charset="0"/>
                <a:cs typeface="Arial" panose="020B0604020202020204" pitchFamily="34" charset="0"/>
              </a:rPr>
              <a:t>Please let us know if you have any questions.</a:t>
            </a:r>
          </a:p>
          <a:p>
            <a:pPr algn="just"/>
            <a:endParaRPr lang="en-US" sz="267" dirty="0">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6FBF5FA4-D5F7-0998-7115-7ECAE469155C}"/>
              </a:ext>
            </a:extLst>
          </p:cNvPr>
          <p:cNvSpPr/>
          <p:nvPr/>
        </p:nvSpPr>
        <p:spPr>
          <a:xfrm>
            <a:off x="234951" y="1210163"/>
            <a:ext cx="5537199" cy="773245"/>
          </a:xfrm>
          <a:prstGeom prst="rect">
            <a:avLst/>
          </a:prstGeom>
          <a:no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Rectangle 11">
            <a:extLst>
              <a:ext uri="{FF2B5EF4-FFF2-40B4-BE49-F238E27FC236}">
                <a16:creationId xmlns:a16="http://schemas.microsoft.com/office/drawing/2014/main" id="{898F5973-8973-C22F-EF35-C60DD755ED42}"/>
              </a:ext>
            </a:extLst>
          </p:cNvPr>
          <p:cNvSpPr/>
          <p:nvPr/>
        </p:nvSpPr>
        <p:spPr>
          <a:xfrm>
            <a:off x="234951" y="2110939"/>
            <a:ext cx="5537199" cy="2458336"/>
          </a:xfrm>
          <a:prstGeom prst="rect">
            <a:avLst/>
          </a:prstGeom>
          <a:no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 name="Rectangle 14">
            <a:extLst>
              <a:ext uri="{FF2B5EF4-FFF2-40B4-BE49-F238E27FC236}">
                <a16:creationId xmlns:a16="http://schemas.microsoft.com/office/drawing/2014/main" id="{C3D231E1-EE52-F7C2-49AC-5BCB79EBC938}"/>
              </a:ext>
            </a:extLst>
          </p:cNvPr>
          <p:cNvSpPr/>
          <p:nvPr/>
        </p:nvSpPr>
        <p:spPr>
          <a:xfrm>
            <a:off x="234951" y="4670426"/>
            <a:ext cx="5537199" cy="1022561"/>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19" name="Straight Connector 18">
            <a:extLst>
              <a:ext uri="{FF2B5EF4-FFF2-40B4-BE49-F238E27FC236}">
                <a16:creationId xmlns:a16="http://schemas.microsoft.com/office/drawing/2014/main" id="{BD207144-32F1-3DA6-D270-92C2C7D3DC5F}"/>
              </a:ext>
            </a:extLst>
          </p:cNvPr>
          <p:cNvCxnSpPr>
            <a:cxnSpLocks/>
            <a:stCxn id="15" idx="3"/>
          </p:cNvCxnSpPr>
          <p:nvPr/>
        </p:nvCxnSpPr>
        <p:spPr>
          <a:xfrm>
            <a:off x="5772150" y="5181707"/>
            <a:ext cx="139700"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25" name="Straight Connector 24">
            <a:extLst>
              <a:ext uri="{FF2B5EF4-FFF2-40B4-BE49-F238E27FC236}">
                <a16:creationId xmlns:a16="http://schemas.microsoft.com/office/drawing/2014/main" id="{C899D43A-A56E-AC30-0515-A5ACCAA5920F}"/>
              </a:ext>
            </a:extLst>
          </p:cNvPr>
          <p:cNvCxnSpPr>
            <a:cxnSpLocks/>
          </p:cNvCxnSpPr>
          <p:nvPr/>
        </p:nvCxnSpPr>
        <p:spPr>
          <a:xfrm>
            <a:off x="5911849" y="4670426"/>
            <a:ext cx="0" cy="51128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26593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4490951-5E36-71D8-6CF6-B044A6F72D92}"/>
              </a:ext>
            </a:extLst>
          </p:cNvPr>
          <p:cNvSpPr>
            <a:spLocks noGrp="1"/>
          </p:cNvSpPr>
          <p:nvPr>
            <p:ph idx="1"/>
          </p:nvPr>
        </p:nvSpPr>
        <p:spPr>
          <a:xfrm>
            <a:off x="101600" y="1143001"/>
            <a:ext cx="11988800" cy="3712463"/>
          </a:xfrm>
        </p:spPr>
        <p:txBody>
          <a:bodyPr/>
          <a:lstStyle/>
          <a:p>
            <a:r>
              <a:rPr lang="en-US" dirty="0"/>
              <a:t>Accomplishments of note since last year</a:t>
            </a:r>
          </a:p>
          <a:p>
            <a:pPr lvl="1"/>
            <a:r>
              <a:rPr lang="en-US" dirty="0"/>
              <a:t>Operations - Jamie Nehrir</a:t>
            </a:r>
          </a:p>
          <a:p>
            <a:pPr lvl="1"/>
            <a:r>
              <a:rPr lang="en-US" dirty="0"/>
              <a:t>Data Processing – Robbie Manion</a:t>
            </a:r>
          </a:p>
          <a:p>
            <a:pPr lvl="1"/>
            <a:r>
              <a:rPr lang="en-US" dirty="0"/>
              <a:t>T/</a:t>
            </a:r>
            <a:r>
              <a:rPr lang="en-US"/>
              <a:t>p product status </a:t>
            </a:r>
            <a:r>
              <a:rPr lang="en-US" dirty="0"/>
              <a:t>– Mike Pitts</a:t>
            </a:r>
          </a:p>
          <a:p>
            <a:pPr lvl="1"/>
            <a:r>
              <a:rPr lang="en-US" dirty="0"/>
              <a:t>Sizing the Sun – Cassidy Klahn</a:t>
            </a:r>
          </a:p>
          <a:p>
            <a:pPr lvl="1"/>
            <a:r>
              <a:rPr lang="en-US" dirty="0"/>
              <a:t>Product Data Portal – Kevin Leavor</a:t>
            </a:r>
          </a:p>
          <a:p>
            <a:pPr lvl="1"/>
            <a:r>
              <a:rPr lang="en-US" dirty="0"/>
              <a:t>Product evaluation – Mary Cate McKee </a:t>
            </a:r>
          </a:p>
          <a:p>
            <a:r>
              <a:rPr lang="en-US" dirty="0"/>
              <a:t>Publications</a:t>
            </a:r>
          </a:p>
          <a:p>
            <a:r>
              <a:rPr lang="en-US" dirty="0"/>
              <a:t>Validation Communication</a:t>
            </a:r>
          </a:p>
          <a:p>
            <a:r>
              <a:rPr lang="en-US" dirty="0"/>
              <a:t>Future: short-term, long-term – Marilee Roell</a:t>
            </a:r>
          </a:p>
          <a:p>
            <a:r>
              <a:rPr lang="en-US" dirty="0"/>
              <a:t>Data slide</a:t>
            </a:r>
          </a:p>
        </p:txBody>
      </p:sp>
      <p:sp>
        <p:nvSpPr>
          <p:cNvPr id="3" name="Title 2">
            <a:extLst>
              <a:ext uri="{FF2B5EF4-FFF2-40B4-BE49-F238E27FC236}">
                <a16:creationId xmlns:a16="http://schemas.microsoft.com/office/drawing/2014/main" id="{60199E08-DA69-AE5A-4D44-71A3EF34751A}"/>
              </a:ext>
            </a:extLst>
          </p:cNvPr>
          <p:cNvSpPr>
            <a:spLocks noGrp="1"/>
          </p:cNvSpPr>
          <p:nvPr>
            <p:ph type="title"/>
          </p:nvPr>
        </p:nvSpPr>
        <p:spPr/>
        <p:txBody>
          <a:bodyPr/>
          <a:lstStyle/>
          <a:p>
            <a:r>
              <a:rPr lang="en-US"/>
              <a:t>Outline</a:t>
            </a:r>
          </a:p>
        </p:txBody>
      </p:sp>
      <p:sp>
        <p:nvSpPr>
          <p:cNvPr id="4" name="Date Placeholder 3">
            <a:extLst>
              <a:ext uri="{FF2B5EF4-FFF2-40B4-BE49-F238E27FC236}">
                <a16:creationId xmlns:a16="http://schemas.microsoft.com/office/drawing/2014/main" id="{6B954E31-2403-3C80-73BE-09DB70321849}"/>
              </a:ext>
            </a:extLst>
          </p:cNvPr>
          <p:cNvSpPr>
            <a:spLocks noGrp="1"/>
          </p:cNvSpPr>
          <p:nvPr>
            <p:ph type="dt" sz="half" idx="2"/>
          </p:nvPr>
        </p:nvSpPr>
        <p:spPr/>
        <p:txBody>
          <a:bodyPr/>
          <a:lstStyle/>
          <a:p>
            <a:r>
              <a:rPr lang="en-US"/>
              <a:t>SAGE STM @ </a:t>
            </a:r>
            <a:r>
              <a:rPr lang="en-US" err="1"/>
              <a:t>LaRC</a:t>
            </a:r>
            <a:r>
              <a:rPr lang="en-US"/>
              <a:t>: August 13-14, 2025</a:t>
            </a:r>
          </a:p>
        </p:txBody>
      </p:sp>
    </p:spTree>
    <p:extLst>
      <p:ext uri="{BB962C8B-B14F-4D97-AF65-F5344CB8AC3E}">
        <p14:creationId xmlns:p14="http://schemas.microsoft.com/office/powerpoint/2010/main" val="38224750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Table 15">
            <a:extLst>
              <a:ext uri="{FF2B5EF4-FFF2-40B4-BE49-F238E27FC236}">
                <a16:creationId xmlns:a16="http://schemas.microsoft.com/office/drawing/2014/main" id="{8CE25E82-CBB6-2B80-A8CE-0FE2FC5B3C01}"/>
              </a:ext>
            </a:extLst>
          </p:cNvPr>
          <p:cNvGraphicFramePr>
            <a:graphicFrameLocks/>
          </p:cNvGraphicFramePr>
          <p:nvPr/>
        </p:nvGraphicFramePr>
        <p:xfrm>
          <a:off x="537352" y="1146953"/>
          <a:ext cx="11117301" cy="4304722"/>
        </p:xfrm>
        <a:graphic>
          <a:graphicData uri="http://schemas.openxmlformats.org/drawingml/2006/table">
            <a:tbl>
              <a:tblPr/>
              <a:tblGrid>
                <a:gridCol w="1446773">
                  <a:extLst>
                    <a:ext uri="{9D8B030D-6E8A-4147-A177-3AD203B41FA5}">
                      <a16:colId xmlns:a16="http://schemas.microsoft.com/office/drawing/2014/main" val="1857924457"/>
                    </a:ext>
                  </a:extLst>
                </a:gridCol>
                <a:gridCol w="609167">
                  <a:extLst>
                    <a:ext uri="{9D8B030D-6E8A-4147-A177-3AD203B41FA5}">
                      <a16:colId xmlns:a16="http://schemas.microsoft.com/office/drawing/2014/main" val="2517526915"/>
                    </a:ext>
                  </a:extLst>
                </a:gridCol>
                <a:gridCol w="761460">
                  <a:extLst>
                    <a:ext uri="{9D8B030D-6E8A-4147-A177-3AD203B41FA5}">
                      <a16:colId xmlns:a16="http://schemas.microsoft.com/office/drawing/2014/main" val="3368643710"/>
                    </a:ext>
                  </a:extLst>
                </a:gridCol>
                <a:gridCol w="609167">
                  <a:extLst>
                    <a:ext uri="{9D8B030D-6E8A-4147-A177-3AD203B41FA5}">
                      <a16:colId xmlns:a16="http://schemas.microsoft.com/office/drawing/2014/main" val="872546010"/>
                    </a:ext>
                  </a:extLst>
                </a:gridCol>
                <a:gridCol w="989897">
                  <a:extLst>
                    <a:ext uri="{9D8B030D-6E8A-4147-A177-3AD203B41FA5}">
                      <a16:colId xmlns:a16="http://schemas.microsoft.com/office/drawing/2014/main" val="565367789"/>
                    </a:ext>
                  </a:extLst>
                </a:gridCol>
                <a:gridCol w="609167">
                  <a:extLst>
                    <a:ext uri="{9D8B030D-6E8A-4147-A177-3AD203B41FA5}">
                      <a16:colId xmlns:a16="http://schemas.microsoft.com/office/drawing/2014/main" val="2326706339"/>
                    </a:ext>
                  </a:extLst>
                </a:gridCol>
                <a:gridCol w="609167">
                  <a:extLst>
                    <a:ext uri="{9D8B030D-6E8A-4147-A177-3AD203B41FA5}">
                      <a16:colId xmlns:a16="http://schemas.microsoft.com/office/drawing/2014/main" val="1219137776"/>
                    </a:ext>
                  </a:extLst>
                </a:gridCol>
                <a:gridCol w="609167">
                  <a:extLst>
                    <a:ext uri="{9D8B030D-6E8A-4147-A177-3AD203B41FA5}">
                      <a16:colId xmlns:a16="http://schemas.microsoft.com/office/drawing/2014/main" val="665035459"/>
                    </a:ext>
                  </a:extLst>
                </a:gridCol>
                <a:gridCol w="609167">
                  <a:extLst>
                    <a:ext uri="{9D8B030D-6E8A-4147-A177-3AD203B41FA5}">
                      <a16:colId xmlns:a16="http://schemas.microsoft.com/office/drawing/2014/main" val="2839966958"/>
                    </a:ext>
                  </a:extLst>
                </a:gridCol>
                <a:gridCol w="609167">
                  <a:extLst>
                    <a:ext uri="{9D8B030D-6E8A-4147-A177-3AD203B41FA5}">
                      <a16:colId xmlns:a16="http://schemas.microsoft.com/office/drawing/2014/main" val="312635651"/>
                    </a:ext>
                  </a:extLst>
                </a:gridCol>
                <a:gridCol w="609167">
                  <a:extLst>
                    <a:ext uri="{9D8B030D-6E8A-4147-A177-3AD203B41FA5}">
                      <a16:colId xmlns:a16="http://schemas.microsoft.com/office/drawing/2014/main" val="1090179747"/>
                    </a:ext>
                  </a:extLst>
                </a:gridCol>
                <a:gridCol w="609167">
                  <a:extLst>
                    <a:ext uri="{9D8B030D-6E8A-4147-A177-3AD203B41FA5}">
                      <a16:colId xmlns:a16="http://schemas.microsoft.com/office/drawing/2014/main" val="967342001"/>
                    </a:ext>
                  </a:extLst>
                </a:gridCol>
                <a:gridCol w="609167">
                  <a:extLst>
                    <a:ext uri="{9D8B030D-6E8A-4147-A177-3AD203B41FA5}">
                      <a16:colId xmlns:a16="http://schemas.microsoft.com/office/drawing/2014/main" val="3691855517"/>
                    </a:ext>
                  </a:extLst>
                </a:gridCol>
                <a:gridCol w="609167">
                  <a:extLst>
                    <a:ext uri="{9D8B030D-6E8A-4147-A177-3AD203B41FA5}">
                      <a16:colId xmlns:a16="http://schemas.microsoft.com/office/drawing/2014/main" val="138081623"/>
                    </a:ext>
                  </a:extLst>
                </a:gridCol>
                <a:gridCol w="609167">
                  <a:extLst>
                    <a:ext uri="{9D8B030D-6E8A-4147-A177-3AD203B41FA5}">
                      <a16:colId xmlns:a16="http://schemas.microsoft.com/office/drawing/2014/main" val="1633316922"/>
                    </a:ext>
                  </a:extLst>
                </a:gridCol>
                <a:gridCol w="609167">
                  <a:extLst>
                    <a:ext uri="{9D8B030D-6E8A-4147-A177-3AD203B41FA5}">
                      <a16:colId xmlns:a16="http://schemas.microsoft.com/office/drawing/2014/main" val="35551113"/>
                    </a:ext>
                  </a:extLst>
                </a:gridCol>
              </a:tblGrid>
              <a:tr h="314108">
                <a:tc gridSpan="11">
                  <a:txBody>
                    <a:bodyPr/>
                    <a:lstStyle/>
                    <a:p>
                      <a:pPr algn="l" fontAlgn="b"/>
                      <a:r>
                        <a:rPr lang="en-US" sz="1100" b="0" i="0" u="none" strike="noStrike" dirty="0">
                          <a:solidFill>
                            <a:srgbClr val="000000"/>
                          </a:solidFill>
                          <a:effectLst/>
                          <a:latin typeface="Arial" panose="020B0604020202020204" pitchFamily="34" charset="0"/>
                        </a:rPr>
                        <a:t>PREDICTED SAGE III/ISS OVERPASS EVENTS RUN 2025-07-23 12:20:34.284026+00:00; Bounding Box +/-(</a:t>
                      </a:r>
                      <a:r>
                        <a:rPr lang="en-US" sz="1100" b="0" i="0" u="none" strike="noStrike" dirty="0" err="1">
                          <a:solidFill>
                            <a:srgbClr val="000000"/>
                          </a:solidFill>
                          <a:effectLst/>
                          <a:latin typeface="Arial" panose="020B0604020202020204" pitchFamily="34" charset="0"/>
                        </a:rPr>
                        <a:t>lat</a:t>
                      </a:r>
                      <a:r>
                        <a:rPr lang="en-US" sz="1100" b="0" i="0" u="none" strike="noStrike" dirty="0">
                          <a:solidFill>
                            <a:srgbClr val="000000"/>
                          </a:solidFill>
                          <a:effectLst/>
                          <a:latin typeface="Arial" panose="020B0604020202020204" pitchFamily="34" charset="0"/>
                        </a:rPr>
                        <a:t>/</a:t>
                      </a:r>
                      <a:r>
                        <a:rPr lang="en-US" sz="1100" b="0" i="0" u="none" strike="noStrike" dirty="0" err="1">
                          <a:solidFill>
                            <a:srgbClr val="000000"/>
                          </a:solidFill>
                          <a:effectLst/>
                          <a:latin typeface="Arial" panose="020B0604020202020204" pitchFamily="34" charset="0"/>
                        </a:rPr>
                        <a:t>lon</a:t>
                      </a:r>
                      <a:r>
                        <a:rPr lang="en-US" sz="1100" b="0" i="0" u="none" strike="noStrike" dirty="0">
                          <a:solidFill>
                            <a:srgbClr val="000000"/>
                          </a:solidFill>
                          <a:effectLst/>
                          <a:latin typeface="Arial" panose="020B0604020202020204" pitchFamily="34" charset="0"/>
                        </a:rPr>
                        <a:t>) = 5.00/10.00</a:t>
                      </a:r>
                    </a:p>
                  </a:txBody>
                  <a:tcPr marL="7048" marR="7048" marT="7048" marB="0"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mpd="sng">
                      <a:noFill/>
                      <a:prstDash val="solid"/>
                    </a:ln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US" sz="1100" b="0" i="0" u="none" strike="noStrike">
                        <a:solidFill>
                          <a:srgbClr val="000000"/>
                        </a:solidFill>
                        <a:effectLst/>
                        <a:latin typeface="Calibri" panose="020F0502020204030204" pitchFamily="34" charset="0"/>
                      </a:endParaRPr>
                    </a:p>
                  </a:txBody>
                  <a:tcPr marL="7048" marR="7048" marT="7048"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7048" marR="7048" marT="7048"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7048" marR="7048" marT="7048"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7048" marR="7048" marT="7048"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7048" marR="7048" marT="7048" marB="0" anchor="b">
                    <a:lnL>
                      <a:noFill/>
                    </a:lnL>
                    <a:lnR>
                      <a:noFill/>
                    </a:lnR>
                    <a:lnT>
                      <a:noFill/>
                    </a:lnT>
                    <a:lnB>
                      <a:noFill/>
                    </a:lnB>
                  </a:tcPr>
                </a:tc>
                <a:extLst>
                  <a:ext uri="{0D108BD9-81ED-4DB2-BD59-A6C34878D82A}">
                    <a16:rowId xmlns:a16="http://schemas.microsoft.com/office/drawing/2014/main" val="928072934"/>
                  </a:ext>
                </a:extLst>
              </a:tr>
              <a:tr h="173540">
                <a:tc gridSpan="16">
                  <a:txBody>
                    <a:bodyPr/>
                    <a:lstStyle/>
                    <a:p>
                      <a:pPr algn="l" fontAlgn="b"/>
                      <a:r>
                        <a:rPr lang="en-US" sz="1100" b="0" i="0" u="none" strike="noStrike" dirty="0">
                          <a:solidFill>
                            <a:srgbClr val="000000"/>
                          </a:solidFill>
                          <a:effectLst/>
                          <a:latin typeface="Arial" panose="020B0604020202020204" pitchFamily="34" charset="0"/>
                        </a:rPr>
                        <a:t>SAGE EVENT PREDICTION FILE USED: &lt;path\to\prediction\file&gt;\AllEvents_SUT_</a:t>
                      </a:r>
                      <a:r>
                        <a:rPr lang="en-US" sz="1100" b="0" i="0" u="none" strike="noStrike" dirty="0">
                          <a:solidFill>
                            <a:srgbClr val="000000"/>
                          </a:solidFill>
                          <a:effectLst/>
                          <a:highlight>
                            <a:srgbClr val="CDE6FF"/>
                          </a:highlight>
                          <a:latin typeface="Arial" panose="020B0604020202020204" pitchFamily="34" charset="0"/>
                        </a:rPr>
                        <a:t>20250723</a:t>
                      </a:r>
                      <a:r>
                        <a:rPr lang="en-US" sz="1100" b="0" i="0" u="none" strike="noStrike" dirty="0">
                          <a:solidFill>
                            <a:srgbClr val="000000"/>
                          </a:solidFill>
                          <a:effectLst/>
                          <a:latin typeface="Arial" panose="020B0604020202020204" pitchFamily="34" charset="0"/>
                        </a:rPr>
                        <a:t>_</a:t>
                      </a:r>
                      <a:r>
                        <a:rPr lang="en-US" sz="1100" b="0" i="0" u="none" strike="noStrike" dirty="0">
                          <a:solidFill>
                            <a:srgbClr val="000000"/>
                          </a:solidFill>
                          <a:effectLst/>
                          <a:highlight>
                            <a:srgbClr val="6390E5"/>
                          </a:highlight>
                          <a:latin typeface="Arial" panose="020B0604020202020204" pitchFamily="34" charset="0"/>
                        </a:rPr>
                        <a:t>20260119</a:t>
                      </a:r>
                      <a:r>
                        <a:rPr lang="en-US" sz="1100" b="0" i="0" u="none" strike="noStrike" dirty="0">
                          <a:solidFill>
                            <a:srgbClr val="000000"/>
                          </a:solidFill>
                          <a:effectLst/>
                          <a:latin typeface="Arial" panose="020B0604020202020204" pitchFamily="34" charset="0"/>
                        </a:rPr>
                        <a:t>.csv</a:t>
                      </a:r>
                    </a:p>
                  </a:txBody>
                  <a:tcPr marL="7048" marR="7048" marT="7048" marB="0"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mpd="sng">
                      <a:noFill/>
                      <a:prstDash val="solid"/>
                    </a:ln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153576572"/>
                  </a:ext>
                </a:extLst>
              </a:tr>
              <a:tr h="173540">
                <a:tc>
                  <a:txBody>
                    <a:bodyPr/>
                    <a:lstStyle/>
                    <a:p>
                      <a:pPr algn="l" fontAlgn="b"/>
                      <a:endParaRPr lang="en-US" sz="1100" b="0" i="0" u="none" strike="noStrike" dirty="0">
                        <a:solidFill>
                          <a:srgbClr val="000000"/>
                        </a:solidFill>
                        <a:effectLst/>
                        <a:latin typeface="Arial" panose="020B0604020202020204" pitchFamily="34" charset="0"/>
                      </a:endParaRPr>
                    </a:p>
                  </a:txBody>
                  <a:tcPr marL="7048" marR="7048" marT="7048" marB="0" anchor="b">
                    <a:lnL>
                      <a:noFill/>
                    </a:lnL>
                    <a:lnR>
                      <a:noFill/>
                    </a:lnR>
                    <a:lnT>
                      <a:noFill/>
                    </a:lnT>
                    <a:lnB>
                      <a:noFill/>
                    </a:lnB>
                  </a:tcPr>
                </a:tc>
                <a:tc>
                  <a:txBody>
                    <a:bodyPr/>
                    <a:lstStyle/>
                    <a:p>
                      <a:pPr algn="l" fontAlgn="b"/>
                      <a:endParaRPr lang="en-US" sz="1100" b="0" i="0" u="none" strike="noStrike">
                        <a:solidFill>
                          <a:srgbClr val="000000"/>
                        </a:solidFill>
                        <a:effectLst/>
                        <a:latin typeface="Arial" panose="020B0604020202020204" pitchFamily="34" charset="0"/>
                      </a:endParaRPr>
                    </a:p>
                  </a:txBody>
                  <a:tcPr marL="7048" marR="7048" marT="7048" marB="0" anchor="b">
                    <a:lnL>
                      <a:noFill/>
                    </a:lnL>
                    <a:lnR>
                      <a:noFill/>
                    </a:lnR>
                    <a:lnT>
                      <a:noFill/>
                    </a:lnT>
                    <a:lnB>
                      <a:noFill/>
                    </a:lnB>
                  </a:tcPr>
                </a:tc>
                <a:tc>
                  <a:txBody>
                    <a:bodyPr/>
                    <a:lstStyle/>
                    <a:p>
                      <a:pPr algn="l" fontAlgn="b"/>
                      <a:endParaRPr lang="en-US" sz="1100" b="0" i="0" u="none" strike="noStrike">
                        <a:solidFill>
                          <a:srgbClr val="000000"/>
                        </a:solidFill>
                        <a:effectLst/>
                        <a:latin typeface="Arial" panose="020B0604020202020204" pitchFamily="34" charset="0"/>
                      </a:endParaRPr>
                    </a:p>
                  </a:txBody>
                  <a:tcPr marL="7048" marR="7048" marT="7048" marB="0" anchor="b">
                    <a:lnL>
                      <a:noFill/>
                    </a:lnL>
                    <a:lnR>
                      <a:noFill/>
                    </a:lnR>
                    <a:lnT>
                      <a:noFill/>
                    </a:lnT>
                    <a:lnB>
                      <a:noFill/>
                    </a:lnB>
                  </a:tcPr>
                </a:tc>
                <a:tc>
                  <a:txBody>
                    <a:bodyPr/>
                    <a:lstStyle/>
                    <a:p>
                      <a:pPr algn="l" fontAlgn="b"/>
                      <a:endParaRPr lang="en-US" sz="1100" b="0" i="0" u="none" strike="noStrike">
                        <a:solidFill>
                          <a:srgbClr val="000000"/>
                        </a:solidFill>
                        <a:effectLst/>
                        <a:latin typeface="Arial" panose="020B0604020202020204" pitchFamily="34" charset="0"/>
                      </a:endParaRPr>
                    </a:p>
                  </a:txBody>
                  <a:tcPr marL="7048" marR="7048" marT="7048" marB="0" anchor="b">
                    <a:lnL>
                      <a:noFill/>
                    </a:lnL>
                    <a:lnR>
                      <a:noFill/>
                    </a:lnR>
                    <a:lnT>
                      <a:noFill/>
                    </a:lnT>
                    <a:lnB>
                      <a:noFill/>
                    </a:lnB>
                  </a:tcPr>
                </a:tc>
                <a:tc>
                  <a:txBody>
                    <a:bodyPr/>
                    <a:lstStyle/>
                    <a:p>
                      <a:pPr algn="l" fontAlgn="b"/>
                      <a:endParaRPr lang="en-US" sz="1100" b="0" i="0" u="none" strike="noStrike">
                        <a:solidFill>
                          <a:srgbClr val="000000"/>
                        </a:solidFill>
                        <a:effectLst/>
                        <a:latin typeface="Arial" panose="020B0604020202020204" pitchFamily="34" charset="0"/>
                      </a:endParaRPr>
                    </a:p>
                  </a:txBody>
                  <a:tcPr marL="7048" marR="7048" marT="7048" marB="0" anchor="b">
                    <a:lnL>
                      <a:noFill/>
                    </a:lnL>
                    <a:lnR>
                      <a:noFill/>
                    </a:lnR>
                    <a:lnB>
                      <a:noFill/>
                    </a:lnB>
                  </a:tcPr>
                </a:tc>
                <a:tc>
                  <a:txBody>
                    <a:bodyPr/>
                    <a:lstStyle/>
                    <a:p>
                      <a:pPr algn="l" fontAlgn="b"/>
                      <a:endParaRPr lang="en-US" sz="1100" b="0" i="0" u="none" strike="noStrike">
                        <a:solidFill>
                          <a:srgbClr val="000000"/>
                        </a:solidFill>
                        <a:effectLst/>
                        <a:latin typeface="Arial" panose="020B0604020202020204" pitchFamily="34" charset="0"/>
                      </a:endParaRPr>
                    </a:p>
                  </a:txBody>
                  <a:tcPr marL="7048" marR="7048" marT="7048"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7048" marR="7048" marT="7048"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7048" marR="7048" marT="7048"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7048" marR="7048" marT="7048"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7048" marR="7048" marT="7048"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7048" marR="7048" marT="7048"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7048" marR="7048" marT="7048"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7048" marR="7048" marT="7048"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7048" marR="7048" marT="7048"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7048" marR="7048" marT="7048"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7048" marR="7048" marT="7048" marB="0" anchor="b">
                    <a:lnL>
                      <a:noFill/>
                    </a:lnL>
                    <a:lnR>
                      <a:noFill/>
                    </a:lnR>
                    <a:lnT>
                      <a:noFill/>
                    </a:lnT>
                    <a:lnB>
                      <a:noFill/>
                    </a:lnB>
                  </a:tcPr>
                </a:tc>
                <a:extLst>
                  <a:ext uri="{0D108BD9-81ED-4DB2-BD59-A6C34878D82A}">
                    <a16:rowId xmlns:a16="http://schemas.microsoft.com/office/drawing/2014/main" val="2075867098"/>
                  </a:ext>
                </a:extLst>
              </a:tr>
              <a:tr h="173540">
                <a:tc gridSpan="4">
                  <a:txBody>
                    <a:bodyPr/>
                    <a:lstStyle/>
                    <a:p>
                      <a:pPr algn="l" fontAlgn="b"/>
                      <a:r>
                        <a:rPr lang="en-US" sz="1100" b="0" i="0" u="none" strike="noStrike" dirty="0">
                          <a:solidFill>
                            <a:srgbClr val="000000"/>
                          </a:solidFill>
                          <a:effectLst/>
                          <a:latin typeface="Arial" panose="020B0604020202020204" pitchFamily="34" charset="0"/>
                        </a:rPr>
                        <a:t>STATION =  LaRC  has  13  possible overpass events.</a:t>
                      </a:r>
                    </a:p>
                  </a:txBody>
                  <a:tcPr marL="7048" marR="7048" marT="7048" marB="0"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US" sz="1100" b="0" i="0" u="none" strike="noStrike">
                        <a:solidFill>
                          <a:srgbClr val="000000"/>
                        </a:solidFill>
                        <a:effectLst/>
                        <a:latin typeface="Arial" panose="020B0604020202020204" pitchFamily="34" charset="0"/>
                      </a:endParaRPr>
                    </a:p>
                  </a:txBody>
                  <a:tcPr marL="7048" marR="7048" marT="7048" marB="0" anchor="b">
                    <a:lnL>
                      <a:noFill/>
                    </a:lnL>
                    <a:lnR>
                      <a:noFill/>
                    </a:lnR>
                    <a:lnT>
                      <a:noFill/>
                    </a:lnT>
                    <a:lnB>
                      <a:noFill/>
                    </a:lnB>
                  </a:tcPr>
                </a:tc>
                <a:tc>
                  <a:txBody>
                    <a:bodyPr/>
                    <a:lstStyle/>
                    <a:p>
                      <a:pPr algn="l" fontAlgn="b"/>
                      <a:endParaRPr lang="en-US" sz="1100" b="0" i="0" u="none" strike="noStrike">
                        <a:solidFill>
                          <a:srgbClr val="000000"/>
                        </a:solidFill>
                        <a:effectLst/>
                        <a:latin typeface="Arial" panose="020B0604020202020204" pitchFamily="34" charset="0"/>
                      </a:endParaRPr>
                    </a:p>
                  </a:txBody>
                  <a:tcPr marL="7048" marR="7048" marT="7048"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7048" marR="7048" marT="7048"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7048" marR="7048" marT="7048"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7048" marR="7048" marT="7048"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7048" marR="7048" marT="7048"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7048" marR="7048" marT="7048"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7048" marR="7048" marT="7048"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7048" marR="7048" marT="7048"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7048" marR="7048" marT="7048"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7048" marR="7048" marT="7048"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7048" marR="7048" marT="7048" marB="0" anchor="b">
                    <a:lnL>
                      <a:noFill/>
                    </a:lnL>
                    <a:lnR>
                      <a:noFill/>
                    </a:lnR>
                    <a:lnT>
                      <a:noFill/>
                    </a:lnT>
                    <a:lnB>
                      <a:noFill/>
                    </a:lnB>
                  </a:tcPr>
                </a:tc>
                <a:extLst>
                  <a:ext uri="{0D108BD9-81ED-4DB2-BD59-A6C34878D82A}">
                    <a16:rowId xmlns:a16="http://schemas.microsoft.com/office/drawing/2014/main" val="1925190768"/>
                  </a:ext>
                </a:extLst>
              </a:tr>
              <a:tr h="173540">
                <a:tc gridSpan="4">
                  <a:txBody>
                    <a:bodyPr/>
                    <a:lstStyle/>
                    <a:p>
                      <a:pPr algn="l" fontAlgn="b"/>
                      <a:r>
                        <a:rPr lang="en-US" sz="1100" b="0" i="0" u="none" strike="noStrike" dirty="0">
                          <a:solidFill>
                            <a:srgbClr val="000000"/>
                          </a:solidFill>
                          <a:effectLst/>
                          <a:latin typeface="Arial" panose="020B0604020202020204" pitchFamily="34" charset="0"/>
                        </a:rPr>
                        <a:t>The table below may have less based on ISS activities.</a:t>
                      </a:r>
                    </a:p>
                  </a:txBody>
                  <a:tcPr marL="7048" marR="7048" marT="7048" marB="0"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US" sz="1100" b="0" i="0" u="none" strike="noStrike">
                        <a:solidFill>
                          <a:srgbClr val="000000"/>
                        </a:solidFill>
                        <a:effectLst/>
                        <a:latin typeface="Arial" panose="020B0604020202020204" pitchFamily="34" charset="0"/>
                      </a:endParaRPr>
                    </a:p>
                  </a:txBody>
                  <a:tcPr marL="7048" marR="7048" marT="7048" marB="0" anchor="b">
                    <a:lnL>
                      <a:noFill/>
                    </a:lnL>
                    <a:lnR>
                      <a:noFill/>
                    </a:lnR>
                    <a:lnT>
                      <a:noFill/>
                    </a:lnT>
                    <a:lnB>
                      <a:noFill/>
                    </a:lnB>
                  </a:tcPr>
                </a:tc>
                <a:tc>
                  <a:txBody>
                    <a:bodyPr/>
                    <a:lstStyle/>
                    <a:p>
                      <a:pPr algn="l" fontAlgn="b"/>
                      <a:endParaRPr lang="en-US" sz="1100" b="0" i="0" u="none" strike="noStrike">
                        <a:solidFill>
                          <a:srgbClr val="000000"/>
                        </a:solidFill>
                        <a:effectLst/>
                        <a:latin typeface="Arial" panose="020B0604020202020204" pitchFamily="34" charset="0"/>
                      </a:endParaRPr>
                    </a:p>
                  </a:txBody>
                  <a:tcPr marL="7048" marR="7048" marT="7048"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7048" marR="7048" marT="7048"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7048" marR="7048" marT="7048"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7048" marR="7048" marT="7048"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7048" marR="7048" marT="7048"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7048" marR="7048" marT="7048"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7048" marR="7048" marT="7048"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7048" marR="7048" marT="7048"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7048" marR="7048" marT="7048"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7048" marR="7048" marT="7048"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7048" marR="7048" marT="7048" marB="0" anchor="b">
                    <a:lnL>
                      <a:noFill/>
                    </a:lnL>
                    <a:lnR>
                      <a:noFill/>
                    </a:lnR>
                    <a:lnT>
                      <a:noFill/>
                    </a:lnT>
                    <a:lnB>
                      <a:noFill/>
                    </a:lnB>
                  </a:tcPr>
                </a:tc>
                <a:extLst>
                  <a:ext uri="{0D108BD9-81ED-4DB2-BD59-A6C34878D82A}">
                    <a16:rowId xmlns:a16="http://schemas.microsoft.com/office/drawing/2014/main" val="3068871446"/>
                  </a:ext>
                </a:extLst>
              </a:tr>
              <a:tr h="173540">
                <a:tc gridSpan="8">
                  <a:txBody>
                    <a:bodyPr/>
                    <a:lstStyle/>
                    <a:p>
                      <a:pPr algn="l" fontAlgn="b"/>
                      <a:r>
                        <a:rPr lang="en-US" sz="1100" b="0" i="0" u="none" strike="noStrike" dirty="0">
                          <a:solidFill>
                            <a:srgbClr val="000000"/>
                          </a:solidFill>
                          <a:effectLst/>
                          <a:latin typeface="Arial" panose="020B0604020202020204" pitchFamily="34" charset="0"/>
                        </a:rPr>
                        <a:t>Search window covers  </a:t>
                      </a:r>
                      <a:r>
                        <a:rPr lang="en-US" sz="1100" b="0" i="0" u="none" strike="noStrike" dirty="0">
                          <a:solidFill>
                            <a:srgbClr val="000000"/>
                          </a:solidFill>
                          <a:effectLst/>
                          <a:highlight>
                            <a:srgbClr val="FCC25E"/>
                          </a:highlight>
                          <a:latin typeface="Arial" panose="020B0604020202020204" pitchFamily="34" charset="0"/>
                        </a:rPr>
                        <a:t>12.0  weeks</a:t>
                      </a:r>
                      <a:r>
                        <a:rPr lang="en-US" sz="1100" b="0" i="0" u="none" strike="noStrike" dirty="0">
                          <a:solidFill>
                            <a:srgbClr val="000000"/>
                          </a:solidFill>
                          <a:effectLst/>
                          <a:latin typeface="Arial" panose="020B0604020202020204" pitchFamily="34" charset="0"/>
                        </a:rPr>
                        <a:t> into the future from  </a:t>
                      </a:r>
                      <a:r>
                        <a:rPr lang="en-US" sz="1100" b="0" i="0" u="none" strike="noStrike" dirty="0">
                          <a:solidFill>
                            <a:srgbClr val="000000"/>
                          </a:solidFill>
                          <a:effectLst/>
                          <a:highlight>
                            <a:srgbClr val="FD8859"/>
                          </a:highlight>
                          <a:latin typeface="Arial" panose="020B0604020202020204" pitchFamily="34" charset="0"/>
                        </a:rPr>
                        <a:t>2025-07-23 12:20:34.284026+00:00</a:t>
                      </a:r>
                      <a:r>
                        <a:rPr lang="en-US" sz="1100" b="0" i="0" u="none" strike="noStrike" dirty="0">
                          <a:solidFill>
                            <a:srgbClr val="000000"/>
                          </a:solidFill>
                          <a:effectLst/>
                          <a:latin typeface="Arial" panose="020B0604020202020204" pitchFamily="34" charset="0"/>
                        </a:rPr>
                        <a:t> .</a:t>
                      </a:r>
                    </a:p>
                  </a:txBody>
                  <a:tcPr marL="7048" marR="7048" marT="7048" marB="0"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mpd="sng">
                      <a:noFill/>
                      <a:prstDash val="solid"/>
                    </a:lnL>
                    <a:lnT w="12700" cmpd="sng">
                      <a:noFill/>
                      <a:prstDash val="solid"/>
                    </a:lnT>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US" sz="1100" b="0" i="0" u="none" strike="noStrike">
                        <a:solidFill>
                          <a:srgbClr val="000000"/>
                        </a:solidFill>
                        <a:effectLst/>
                        <a:latin typeface="Calibri" panose="020F0502020204030204" pitchFamily="34" charset="0"/>
                      </a:endParaRPr>
                    </a:p>
                  </a:txBody>
                  <a:tcPr marL="7048" marR="7048" marT="7048"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7048" marR="7048" marT="7048"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7048" marR="7048" marT="7048"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7048" marR="7048" marT="7048"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7048" marR="7048" marT="7048"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7048" marR="7048" marT="7048"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7048" marR="7048" marT="7048"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7048" marR="7048" marT="7048" marB="0" anchor="b">
                    <a:lnL>
                      <a:noFill/>
                    </a:lnL>
                    <a:lnR>
                      <a:noFill/>
                    </a:lnR>
                    <a:lnT>
                      <a:noFill/>
                    </a:lnT>
                    <a:lnB>
                      <a:noFill/>
                    </a:lnB>
                  </a:tcPr>
                </a:tc>
                <a:extLst>
                  <a:ext uri="{0D108BD9-81ED-4DB2-BD59-A6C34878D82A}">
                    <a16:rowId xmlns:a16="http://schemas.microsoft.com/office/drawing/2014/main" val="3553828916"/>
                  </a:ext>
                </a:extLst>
              </a:tr>
              <a:tr h="182217">
                <a:tc>
                  <a:txBody>
                    <a:bodyPr/>
                    <a:lstStyle/>
                    <a:p>
                      <a:pPr algn="l" fontAlgn="b"/>
                      <a:endParaRPr lang="en-US" sz="1100" b="0" i="0" u="none" strike="noStrike">
                        <a:solidFill>
                          <a:srgbClr val="000000"/>
                        </a:solidFill>
                        <a:effectLst/>
                        <a:latin typeface="Arial" panose="020B0604020202020204" pitchFamily="34" charset="0"/>
                      </a:endParaRPr>
                    </a:p>
                  </a:txBody>
                  <a:tcPr marL="7048" marR="7048" marT="7048" marB="0" anchor="b">
                    <a:lnL>
                      <a:noFill/>
                    </a:lnL>
                    <a:lnR>
                      <a:noFill/>
                    </a:lnR>
                    <a:lnT>
                      <a:noFill/>
                    </a:lnT>
                    <a:lnB>
                      <a:noFill/>
                    </a:lnB>
                  </a:tcPr>
                </a:tc>
                <a:tc>
                  <a:txBody>
                    <a:bodyPr/>
                    <a:lstStyle/>
                    <a:p>
                      <a:pPr algn="l" fontAlgn="b"/>
                      <a:endParaRPr lang="en-US" sz="1100" b="0" i="0" u="none" strike="noStrike">
                        <a:solidFill>
                          <a:srgbClr val="000000"/>
                        </a:solidFill>
                        <a:effectLst/>
                        <a:latin typeface="Arial" panose="020B0604020202020204" pitchFamily="34" charset="0"/>
                      </a:endParaRPr>
                    </a:p>
                  </a:txBody>
                  <a:tcPr marL="7048" marR="7048" marT="7048" marB="0" anchor="b">
                    <a:lnL>
                      <a:noFill/>
                    </a:lnL>
                    <a:lnR>
                      <a:noFill/>
                    </a:lnR>
                    <a:lnT>
                      <a:noFill/>
                    </a:lnT>
                    <a:lnB>
                      <a:noFill/>
                    </a:lnB>
                  </a:tcPr>
                </a:tc>
                <a:tc>
                  <a:txBody>
                    <a:bodyPr/>
                    <a:lstStyle/>
                    <a:p>
                      <a:pPr algn="l" fontAlgn="b"/>
                      <a:endParaRPr lang="en-US" sz="1100" b="0" i="0" u="none" strike="noStrike">
                        <a:solidFill>
                          <a:srgbClr val="000000"/>
                        </a:solidFill>
                        <a:effectLst/>
                        <a:latin typeface="Arial" panose="020B0604020202020204" pitchFamily="34" charset="0"/>
                      </a:endParaRPr>
                    </a:p>
                  </a:txBody>
                  <a:tcPr marL="7048" marR="7048" marT="7048" marB="0" anchor="b">
                    <a:lnL>
                      <a:noFill/>
                    </a:lnL>
                    <a:lnR>
                      <a:noFill/>
                    </a:lnR>
                    <a:lnT>
                      <a:noFill/>
                    </a:lnT>
                    <a:lnB>
                      <a:noFill/>
                    </a:lnB>
                  </a:tcPr>
                </a:tc>
                <a:tc>
                  <a:txBody>
                    <a:bodyPr/>
                    <a:lstStyle/>
                    <a:p>
                      <a:pPr algn="l" fontAlgn="b"/>
                      <a:endParaRPr lang="en-US" sz="1100" b="0" i="0" u="none" strike="noStrike">
                        <a:solidFill>
                          <a:srgbClr val="000000"/>
                        </a:solidFill>
                        <a:effectLst/>
                        <a:latin typeface="Arial" panose="020B0604020202020204" pitchFamily="34" charset="0"/>
                      </a:endParaRPr>
                    </a:p>
                  </a:txBody>
                  <a:tcPr marL="7048" marR="7048" marT="7048" marB="0" anchor="b">
                    <a:lnL>
                      <a:noFill/>
                    </a:lnL>
                    <a:lnR>
                      <a:noFill/>
                    </a:lnR>
                    <a:lnT>
                      <a:noFill/>
                    </a:lnT>
                    <a:lnB>
                      <a:noFill/>
                    </a:lnB>
                  </a:tcPr>
                </a:tc>
                <a:tc>
                  <a:txBody>
                    <a:bodyPr/>
                    <a:lstStyle/>
                    <a:p>
                      <a:pPr algn="l" fontAlgn="b"/>
                      <a:endParaRPr lang="en-US" sz="1100" b="0" i="0" u="none" strike="noStrike">
                        <a:solidFill>
                          <a:srgbClr val="000000"/>
                        </a:solidFill>
                        <a:effectLst/>
                        <a:latin typeface="Arial" panose="020B0604020202020204" pitchFamily="34" charset="0"/>
                      </a:endParaRPr>
                    </a:p>
                  </a:txBody>
                  <a:tcPr marL="7048" marR="7048" marT="7048" marB="0" anchor="b">
                    <a:lnL>
                      <a:noFill/>
                    </a:lnL>
                    <a:lnR>
                      <a:noFill/>
                    </a:lnR>
                    <a:lnB>
                      <a:noFill/>
                    </a:lnB>
                  </a:tcPr>
                </a:tc>
                <a:tc>
                  <a:txBody>
                    <a:bodyPr/>
                    <a:lstStyle/>
                    <a:p>
                      <a:pPr algn="l" fontAlgn="b"/>
                      <a:endParaRPr lang="en-US" sz="1100" b="0" i="0" u="none" strike="noStrike">
                        <a:solidFill>
                          <a:srgbClr val="000000"/>
                        </a:solidFill>
                        <a:effectLst/>
                        <a:latin typeface="Arial" panose="020B0604020202020204" pitchFamily="34" charset="0"/>
                      </a:endParaRPr>
                    </a:p>
                  </a:txBody>
                  <a:tcPr marL="7048" marR="7048" marT="7048" marB="0" anchor="b">
                    <a:lnL>
                      <a:noFill/>
                    </a:lnL>
                    <a:lnR>
                      <a:noFill/>
                    </a:lnR>
                    <a:lnT>
                      <a:noFill/>
                    </a:lnT>
                    <a:lnB w="12700" cap="flat" cmpd="sng" algn="ctr">
                      <a:solidFill>
                        <a:srgbClr val="FFFFFF"/>
                      </a:solidFill>
                      <a:prstDash val="solid"/>
                      <a:round/>
                      <a:headEnd type="none" w="med" len="med"/>
                      <a:tailEnd type="none" w="med" len="med"/>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7048" marR="7048" marT="7048"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7048" marR="7048" marT="7048"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7048" marR="7048" marT="7048"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7048" marR="7048" marT="7048"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7048" marR="7048" marT="7048"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7048" marR="7048" marT="7048"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7048" marR="7048" marT="7048"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7048" marR="7048" marT="7048"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7048" marR="7048" marT="7048"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7048" marR="7048" marT="7048" marB="0" anchor="b">
                    <a:lnL>
                      <a:noFill/>
                    </a:lnL>
                    <a:lnR>
                      <a:noFill/>
                    </a:lnR>
                    <a:lnT>
                      <a:noFill/>
                    </a:lnT>
                    <a:lnB>
                      <a:noFill/>
                    </a:lnB>
                  </a:tcPr>
                </a:tc>
                <a:extLst>
                  <a:ext uri="{0D108BD9-81ED-4DB2-BD59-A6C34878D82A}">
                    <a16:rowId xmlns:a16="http://schemas.microsoft.com/office/drawing/2014/main" val="1405827484"/>
                  </a:ext>
                </a:extLst>
              </a:tr>
              <a:tr h="529297">
                <a:tc>
                  <a:txBody>
                    <a:bodyPr/>
                    <a:lstStyle/>
                    <a:p>
                      <a:pPr algn="ctr" fontAlgn="ctr"/>
                      <a:r>
                        <a:rPr lang="en-US" sz="1100" b="1" i="0" u="none" strike="noStrike" dirty="0">
                          <a:solidFill>
                            <a:srgbClr val="FFFFFF"/>
                          </a:solidFill>
                          <a:effectLst/>
                          <a:latin typeface="Arial" panose="020B0604020202020204" pitchFamily="34" charset="0"/>
                        </a:rPr>
                        <a:t>DATE TIME</a:t>
                      </a:r>
                      <a:br>
                        <a:rPr lang="en-US" sz="1100" b="1" i="0" u="none" strike="noStrike" dirty="0">
                          <a:solidFill>
                            <a:srgbClr val="FFFFFF"/>
                          </a:solidFill>
                          <a:effectLst/>
                          <a:latin typeface="Arial" panose="020B0604020202020204" pitchFamily="34" charset="0"/>
                        </a:rPr>
                      </a:br>
                      <a:r>
                        <a:rPr lang="en-US" sz="1100" b="1" i="0" u="none" strike="noStrike" dirty="0">
                          <a:solidFill>
                            <a:srgbClr val="FFFFFF"/>
                          </a:solidFill>
                          <a:effectLst/>
                          <a:latin typeface="Arial" panose="020B0604020202020204" pitchFamily="34" charset="0"/>
                        </a:rPr>
                        <a:t>(UTC)</a:t>
                      </a:r>
                    </a:p>
                  </a:txBody>
                  <a:tcPr marL="7048" marR="7048" marT="704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990000"/>
                    </a:solidFill>
                  </a:tcPr>
                </a:tc>
                <a:tc>
                  <a:txBody>
                    <a:bodyPr/>
                    <a:lstStyle/>
                    <a:p>
                      <a:pPr algn="ctr" fontAlgn="ctr"/>
                      <a:r>
                        <a:rPr lang="en-US" sz="1100" b="1" i="0" u="none" strike="noStrike">
                          <a:solidFill>
                            <a:srgbClr val="FFFFFF"/>
                          </a:solidFill>
                          <a:effectLst/>
                          <a:latin typeface="Arial" panose="020B0604020202020204" pitchFamily="34" charset="0"/>
                        </a:rPr>
                        <a:t>Latitude</a:t>
                      </a:r>
                      <a:br>
                        <a:rPr lang="en-US" sz="1100" b="1" i="0" u="none" strike="noStrike">
                          <a:solidFill>
                            <a:srgbClr val="FFFFFF"/>
                          </a:solidFill>
                          <a:effectLst/>
                          <a:latin typeface="Arial" panose="020B0604020202020204" pitchFamily="34" charset="0"/>
                        </a:rPr>
                      </a:br>
                      <a:r>
                        <a:rPr lang="en-US" sz="1100" b="1" i="0" u="none" strike="noStrike">
                          <a:solidFill>
                            <a:srgbClr val="FFFFFF"/>
                          </a:solidFill>
                          <a:effectLst/>
                          <a:latin typeface="Arial" panose="020B0604020202020204" pitchFamily="34" charset="0"/>
                        </a:rPr>
                        <a:t>[deg]</a:t>
                      </a:r>
                    </a:p>
                  </a:txBody>
                  <a:tcPr marL="7048" marR="7048" marT="704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990000"/>
                    </a:solidFill>
                  </a:tcPr>
                </a:tc>
                <a:tc>
                  <a:txBody>
                    <a:bodyPr/>
                    <a:lstStyle/>
                    <a:p>
                      <a:pPr algn="ctr" fontAlgn="ctr"/>
                      <a:r>
                        <a:rPr lang="en-US" sz="1100" b="1" i="0" u="none" strike="noStrike">
                          <a:solidFill>
                            <a:srgbClr val="FFFFFF"/>
                          </a:solidFill>
                          <a:effectLst/>
                          <a:latin typeface="Arial" panose="020B0604020202020204" pitchFamily="34" charset="0"/>
                        </a:rPr>
                        <a:t>Longitude</a:t>
                      </a:r>
                      <a:br>
                        <a:rPr lang="en-US" sz="1100" b="1" i="0" u="none" strike="noStrike">
                          <a:solidFill>
                            <a:srgbClr val="FFFFFF"/>
                          </a:solidFill>
                          <a:effectLst/>
                          <a:latin typeface="Arial" panose="020B0604020202020204" pitchFamily="34" charset="0"/>
                        </a:rPr>
                      </a:br>
                      <a:r>
                        <a:rPr lang="en-US" sz="1100" b="1" i="0" u="none" strike="noStrike">
                          <a:solidFill>
                            <a:srgbClr val="FFFFFF"/>
                          </a:solidFill>
                          <a:effectLst/>
                          <a:latin typeface="Arial" panose="020B0604020202020204" pitchFamily="34" charset="0"/>
                        </a:rPr>
                        <a:t>[deg]</a:t>
                      </a:r>
                    </a:p>
                  </a:txBody>
                  <a:tcPr marL="7048" marR="7048" marT="704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990000"/>
                    </a:solidFill>
                  </a:tcPr>
                </a:tc>
                <a:tc>
                  <a:txBody>
                    <a:bodyPr/>
                    <a:lstStyle/>
                    <a:p>
                      <a:pPr algn="ctr" fontAlgn="ctr"/>
                      <a:r>
                        <a:rPr lang="en-US" sz="1100" b="1" i="0" u="none" strike="noStrike">
                          <a:solidFill>
                            <a:srgbClr val="FFFFFF"/>
                          </a:solidFill>
                          <a:effectLst/>
                          <a:latin typeface="Arial" panose="020B0604020202020204" pitchFamily="34" charset="0"/>
                        </a:rPr>
                        <a:t>EVENT TYPE</a:t>
                      </a:r>
                    </a:p>
                  </a:txBody>
                  <a:tcPr marL="7048" marR="7048" marT="704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990000"/>
                    </a:solidFill>
                  </a:tcPr>
                </a:tc>
                <a:tc>
                  <a:txBody>
                    <a:bodyPr/>
                    <a:lstStyle/>
                    <a:p>
                      <a:pPr algn="ctr" fontAlgn="ctr"/>
                      <a:r>
                        <a:rPr lang="en-US" sz="1100" b="1" i="0" u="none" strike="noStrike">
                          <a:solidFill>
                            <a:srgbClr val="FFFFFF"/>
                          </a:solidFill>
                          <a:effectLst/>
                          <a:latin typeface="Arial" panose="020B0604020202020204" pitchFamily="34" charset="0"/>
                        </a:rPr>
                        <a:t>Obscuration</a:t>
                      </a:r>
                      <a:br>
                        <a:rPr lang="en-US" sz="1100" b="1" i="0" u="none" strike="noStrike">
                          <a:solidFill>
                            <a:srgbClr val="FFFFFF"/>
                          </a:solidFill>
                          <a:effectLst/>
                          <a:latin typeface="Arial" panose="020B0604020202020204" pitchFamily="34" charset="0"/>
                        </a:rPr>
                      </a:br>
                      <a:r>
                        <a:rPr lang="en-US" sz="1100" b="1" i="0" u="none" strike="noStrike">
                          <a:solidFill>
                            <a:srgbClr val="FFFFFF"/>
                          </a:solidFill>
                          <a:effectLst/>
                          <a:latin typeface="Arial" panose="020B0604020202020204" pitchFamily="34" charset="0"/>
                        </a:rPr>
                        <a:t>Likelihood</a:t>
                      </a:r>
                    </a:p>
                  </a:txBody>
                  <a:tcPr marL="7048" marR="7048" marT="704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990000"/>
                    </a:solidFill>
                  </a:tcPr>
                </a:tc>
                <a:tc>
                  <a:txBody>
                    <a:bodyPr/>
                    <a:lstStyle/>
                    <a:p>
                      <a:pPr algn="ctr" fontAlgn="ctr"/>
                      <a:r>
                        <a:rPr lang="en-US" sz="1100" b="1" i="0" u="none" strike="noStrike">
                          <a:solidFill>
                            <a:srgbClr val="FFFFFF"/>
                          </a:solidFill>
                          <a:effectLst/>
                          <a:latin typeface="Arial" panose="020B0604020202020204" pitchFamily="34" charset="0"/>
                        </a:rPr>
                        <a:t>Notes</a:t>
                      </a:r>
                    </a:p>
                  </a:txBody>
                  <a:tcPr marL="7048" marR="7048" marT="704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90000"/>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7048" marR="7048" marT="7048" marB="0" anchor="b">
                    <a:lnL w="12700" cap="flat" cmpd="sng" algn="ctr">
                      <a:solidFill>
                        <a:srgbClr val="FFFFFF"/>
                      </a:solidFill>
                      <a:prstDash val="solid"/>
                      <a:round/>
                      <a:headEnd type="none" w="med" len="med"/>
                      <a:tailEnd type="none" w="med" len="med"/>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7048" marR="7048" marT="7048"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7048" marR="7048" marT="7048"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7048" marR="7048" marT="7048"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7048" marR="7048" marT="7048"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7048" marR="7048" marT="7048"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7048" marR="7048" marT="7048"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7048" marR="7048" marT="7048"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7048" marR="7048" marT="7048"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7048" marR="7048" marT="7048" marB="0" anchor="b">
                    <a:lnL>
                      <a:noFill/>
                    </a:lnL>
                    <a:lnR>
                      <a:noFill/>
                    </a:lnR>
                    <a:lnT>
                      <a:noFill/>
                    </a:lnT>
                    <a:lnB>
                      <a:noFill/>
                    </a:lnB>
                  </a:tcPr>
                </a:tc>
                <a:extLst>
                  <a:ext uri="{0D108BD9-81ED-4DB2-BD59-A6C34878D82A}">
                    <a16:rowId xmlns:a16="http://schemas.microsoft.com/office/drawing/2014/main" val="3457730059"/>
                  </a:ext>
                </a:extLst>
              </a:tr>
              <a:tr h="182880">
                <a:tc>
                  <a:txBody>
                    <a:bodyPr/>
                    <a:lstStyle/>
                    <a:p>
                      <a:pPr algn="r" fontAlgn="b"/>
                      <a:r>
                        <a:rPr lang="en-US" sz="800" b="0" i="0" u="none" strike="noStrike" dirty="0">
                          <a:solidFill>
                            <a:srgbClr val="000000"/>
                          </a:solidFill>
                          <a:effectLst/>
                          <a:latin typeface="Arial" panose="020B0604020202020204" pitchFamily="34" charset="0"/>
                          <a:cs typeface="Arial" panose="020B0604020202020204" pitchFamily="34" charset="0"/>
                        </a:rPr>
                        <a:t>28 Jul 2025 00:41:30</a:t>
                      </a:r>
                    </a:p>
                  </a:txBody>
                  <a:tcPr marL="12700" marR="12700" marT="1270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ECBCB"/>
                    </a:solidFill>
                  </a:tcPr>
                </a:tc>
                <a:tc>
                  <a:txBody>
                    <a:bodyPr/>
                    <a:lstStyle/>
                    <a:p>
                      <a:pPr algn="r" fontAlgn="b"/>
                      <a:r>
                        <a:rPr lang="en-US" sz="800" b="0" i="0" u="none" strike="noStrike" dirty="0">
                          <a:solidFill>
                            <a:srgbClr val="000000"/>
                          </a:solidFill>
                          <a:effectLst/>
                          <a:latin typeface="Arial" panose="020B0604020202020204" pitchFamily="34" charset="0"/>
                          <a:cs typeface="Arial" panose="020B0604020202020204" pitchFamily="34" charset="0"/>
                        </a:rPr>
                        <a:t>41.79</a:t>
                      </a:r>
                    </a:p>
                  </a:txBody>
                  <a:tcPr marL="12700" marR="12700" marT="1270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ECBCB"/>
                    </a:solidFill>
                  </a:tcPr>
                </a:tc>
                <a:tc>
                  <a:txBody>
                    <a:bodyPr/>
                    <a:lstStyle/>
                    <a:p>
                      <a:pPr algn="r" fontAlgn="b"/>
                      <a:r>
                        <a:rPr lang="en-US" sz="800" b="0" i="0" u="none" strike="noStrike" dirty="0">
                          <a:solidFill>
                            <a:srgbClr val="000000"/>
                          </a:solidFill>
                          <a:effectLst/>
                          <a:latin typeface="Arial" panose="020B0604020202020204" pitchFamily="34" charset="0"/>
                          <a:cs typeface="Arial" panose="020B0604020202020204" pitchFamily="34" charset="0"/>
                        </a:rPr>
                        <a:t>-80.86</a:t>
                      </a:r>
                    </a:p>
                  </a:txBody>
                  <a:tcPr marL="12700" marR="12700" marT="1270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ECBCB"/>
                    </a:solidFill>
                  </a:tcPr>
                </a:tc>
                <a:tc>
                  <a:txBody>
                    <a:bodyPr/>
                    <a:lstStyle/>
                    <a:p>
                      <a:pPr algn="r" fontAlgn="b"/>
                      <a:r>
                        <a:rPr lang="en-US" sz="800" b="0" i="0" u="none" strike="noStrike" dirty="0">
                          <a:solidFill>
                            <a:srgbClr val="000000"/>
                          </a:solidFill>
                          <a:effectLst/>
                          <a:latin typeface="Arial" panose="020B0604020202020204" pitchFamily="34" charset="0"/>
                          <a:cs typeface="Arial" panose="020B0604020202020204" pitchFamily="34" charset="0"/>
                        </a:rPr>
                        <a:t>      Sunset</a:t>
                      </a:r>
                    </a:p>
                  </a:txBody>
                  <a:tcPr marL="12700" marR="12700" marT="1270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ECBCB"/>
                    </a:solidFill>
                  </a:tcPr>
                </a:tc>
                <a:tc>
                  <a:txBody>
                    <a:bodyPr/>
                    <a:lstStyle/>
                    <a:p>
                      <a:pPr algn="ctr" fontAlgn="b"/>
                      <a:r>
                        <a:rPr lang="en-US" sz="800" b="0" i="0" u="none" strike="noStrike" dirty="0">
                          <a:solidFill>
                            <a:srgbClr val="000000"/>
                          </a:solidFill>
                          <a:effectLst/>
                          <a:latin typeface="Arial" panose="020B0604020202020204" pitchFamily="34" charset="0"/>
                          <a:cs typeface="Arial" panose="020B0604020202020204" pitchFamily="34" charset="0"/>
                        </a:rPr>
                        <a:t>         None</a:t>
                      </a:r>
                    </a:p>
                  </a:txBody>
                  <a:tcPr marL="12700" marR="12700" marT="1270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ECBCB"/>
                    </a:solidFill>
                  </a:tcPr>
                </a:tc>
                <a:tc>
                  <a:txBody>
                    <a:bodyPr/>
                    <a:lstStyle/>
                    <a:p>
                      <a:pPr algn="l" fontAlgn="b"/>
                      <a:r>
                        <a:rPr lang="en-US" sz="800" b="0" i="0" u="none" strike="noStrike" dirty="0">
                          <a:solidFill>
                            <a:srgbClr val="000000"/>
                          </a:solidFill>
                          <a:effectLst/>
                          <a:latin typeface="Arial" panose="020B0604020202020204" pitchFamily="34" charset="0"/>
                          <a:cs typeface="Arial" panose="020B0604020202020204" pitchFamily="34" charset="0"/>
                        </a:rPr>
                        <a:t>        N/A</a:t>
                      </a:r>
                    </a:p>
                  </a:txBody>
                  <a:tcPr marL="12700" marR="12700" marT="1270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ECBCB"/>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7048" marR="7048" marT="7048" marB="0" anchor="b">
                    <a:lnL w="12700" cap="flat" cmpd="sng" algn="ctr">
                      <a:solidFill>
                        <a:srgbClr val="FFFFFF"/>
                      </a:solidFill>
                      <a:prstDash val="solid"/>
                      <a:round/>
                      <a:headEnd type="none" w="med" len="med"/>
                      <a:tailEnd type="none" w="med" len="med"/>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7048" marR="7048" marT="7048"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7048" marR="7048" marT="7048"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7048" marR="7048" marT="7048"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7048" marR="7048" marT="7048"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7048" marR="7048" marT="7048"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7048" marR="7048" marT="7048"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7048" marR="7048" marT="7048"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7048" marR="7048" marT="7048"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7048" marR="7048" marT="7048" marB="0" anchor="b">
                    <a:lnL>
                      <a:noFill/>
                    </a:lnL>
                    <a:lnR>
                      <a:noFill/>
                    </a:lnR>
                    <a:lnT>
                      <a:noFill/>
                    </a:lnT>
                    <a:lnB>
                      <a:noFill/>
                    </a:lnB>
                  </a:tcPr>
                </a:tc>
                <a:extLst>
                  <a:ext uri="{0D108BD9-81ED-4DB2-BD59-A6C34878D82A}">
                    <a16:rowId xmlns:a16="http://schemas.microsoft.com/office/drawing/2014/main" val="4209103655"/>
                  </a:ext>
                </a:extLst>
              </a:tr>
              <a:tr h="182880">
                <a:tc>
                  <a:txBody>
                    <a:bodyPr/>
                    <a:lstStyle/>
                    <a:p>
                      <a:pPr algn="r" fontAlgn="b"/>
                      <a:r>
                        <a:rPr lang="en-US" sz="800" b="0" i="0" u="none" strike="noStrike" dirty="0">
                          <a:solidFill>
                            <a:srgbClr val="000000"/>
                          </a:solidFill>
                          <a:effectLst/>
                          <a:latin typeface="Arial" panose="020B0604020202020204" pitchFamily="34" charset="0"/>
                          <a:cs typeface="Arial" panose="020B0604020202020204" pitchFamily="34" charset="0"/>
                        </a:rPr>
                        <a:t>28 Jul 2025 23:55:01</a:t>
                      </a:r>
                    </a:p>
                  </a:txBody>
                  <a:tcPr marL="12700" marR="12700" marT="1270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E7E7"/>
                    </a:solidFill>
                  </a:tcPr>
                </a:tc>
                <a:tc>
                  <a:txBody>
                    <a:bodyPr/>
                    <a:lstStyle/>
                    <a:p>
                      <a:pPr algn="r" fontAlgn="b"/>
                      <a:r>
                        <a:rPr lang="en-US" sz="800" b="0" i="0" u="none" strike="noStrike" dirty="0">
                          <a:solidFill>
                            <a:srgbClr val="000000"/>
                          </a:solidFill>
                          <a:effectLst/>
                          <a:latin typeface="Arial" panose="020B0604020202020204" pitchFamily="34" charset="0"/>
                          <a:cs typeface="Arial" panose="020B0604020202020204" pitchFamily="34" charset="0"/>
                        </a:rPr>
                        <a:t>38.43</a:t>
                      </a:r>
                    </a:p>
                  </a:txBody>
                  <a:tcPr marL="12700" marR="12700" marT="1270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E7E7"/>
                    </a:solidFill>
                  </a:tcPr>
                </a:tc>
                <a:tc>
                  <a:txBody>
                    <a:bodyPr/>
                    <a:lstStyle/>
                    <a:p>
                      <a:pPr algn="r" fontAlgn="b"/>
                      <a:r>
                        <a:rPr lang="en-US" sz="800" b="0" i="0" u="none" strike="noStrike">
                          <a:solidFill>
                            <a:srgbClr val="000000"/>
                          </a:solidFill>
                          <a:effectLst/>
                          <a:latin typeface="Arial" panose="020B0604020202020204" pitchFamily="34" charset="0"/>
                          <a:cs typeface="Arial" panose="020B0604020202020204" pitchFamily="34" charset="0"/>
                        </a:rPr>
                        <a:t>-71.52</a:t>
                      </a:r>
                    </a:p>
                  </a:txBody>
                  <a:tcPr marL="12700" marR="12700" marT="1270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E7E7"/>
                    </a:solidFill>
                  </a:tcPr>
                </a:tc>
                <a:tc>
                  <a:txBody>
                    <a:bodyPr/>
                    <a:lstStyle/>
                    <a:p>
                      <a:pPr algn="r" fontAlgn="b"/>
                      <a:r>
                        <a:rPr lang="en-US" sz="800" b="0" i="0" u="none" strike="noStrike" dirty="0">
                          <a:solidFill>
                            <a:srgbClr val="000000"/>
                          </a:solidFill>
                          <a:effectLst/>
                          <a:latin typeface="Arial" panose="020B0604020202020204" pitchFamily="34" charset="0"/>
                          <a:cs typeface="Arial" panose="020B0604020202020204" pitchFamily="34" charset="0"/>
                        </a:rPr>
                        <a:t>      Sunset</a:t>
                      </a:r>
                    </a:p>
                  </a:txBody>
                  <a:tcPr marL="12700" marR="12700" marT="1270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E7E7"/>
                    </a:solidFill>
                  </a:tcPr>
                </a:tc>
                <a:tc>
                  <a:txBody>
                    <a:bodyPr/>
                    <a:lstStyle/>
                    <a:p>
                      <a:pPr algn="ctr" fontAlgn="b"/>
                      <a:r>
                        <a:rPr lang="en-US" sz="800" b="0" i="0" u="none" strike="noStrike" dirty="0">
                          <a:solidFill>
                            <a:srgbClr val="000000"/>
                          </a:solidFill>
                          <a:effectLst/>
                          <a:latin typeface="Arial" panose="020B0604020202020204" pitchFamily="34" charset="0"/>
                          <a:cs typeface="Arial" panose="020B0604020202020204" pitchFamily="34" charset="0"/>
                        </a:rPr>
                        <a:t>         None</a:t>
                      </a:r>
                    </a:p>
                  </a:txBody>
                  <a:tcPr marL="12700" marR="12700" marT="1270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E7E7"/>
                    </a:solidFill>
                  </a:tcPr>
                </a:tc>
                <a:tc>
                  <a:txBody>
                    <a:bodyPr/>
                    <a:lstStyle/>
                    <a:p>
                      <a:pPr algn="l" fontAlgn="b"/>
                      <a:r>
                        <a:rPr lang="en-US" sz="800" b="0" i="0" u="none" strike="noStrike">
                          <a:solidFill>
                            <a:srgbClr val="000000"/>
                          </a:solidFill>
                          <a:effectLst/>
                          <a:latin typeface="Arial" panose="020B0604020202020204" pitchFamily="34" charset="0"/>
                          <a:cs typeface="Arial" panose="020B0604020202020204" pitchFamily="34" charset="0"/>
                        </a:rPr>
                        <a:t>        N/A</a:t>
                      </a:r>
                    </a:p>
                  </a:txBody>
                  <a:tcPr marL="12700" marR="12700" marT="1270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E7E7"/>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7048" marR="7048" marT="7048" marB="0" anchor="b">
                    <a:lnL w="12700" cap="flat" cmpd="sng" algn="ctr">
                      <a:solidFill>
                        <a:srgbClr val="FFFFFF"/>
                      </a:solidFill>
                      <a:prstDash val="solid"/>
                      <a:round/>
                      <a:headEnd type="none" w="med" len="med"/>
                      <a:tailEnd type="none" w="med" len="med"/>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7048" marR="7048" marT="7048"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7048" marR="7048" marT="7048"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7048" marR="7048" marT="7048"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7048" marR="7048" marT="7048"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7048" marR="7048" marT="7048"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7048" marR="7048" marT="7048"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7048" marR="7048" marT="7048"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7048" marR="7048" marT="7048"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7048" marR="7048" marT="7048" marB="0" anchor="b">
                    <a:lnL>
                      <a:noFill/>
                    </a:lnL>
                    <a:lnR>
                      <a:noFill/>
                    </a:lnR>
                    <a:lnT>
                      <a:noFill/>
                    </a:lnT>
                    <a:lnB>
                      <a:noFill/>
                    </a:lnB>
                  </a:tcPr>
                </a:tc>
                <a:extLst>
                  <a:ext uri="{0D108BD9-81ED-4DB2-BD59-A6C34878D82A}">
                    <a16:rowId xmlns:a16="http://schemas.microsoft.com/office/drawing/2014/main" val="2787398257"/>
                  </a:ext>
                </a:extLst>
              </a:tr>
              <a:tr h="182880">
                <a:tc>
                  <a:txBody>
                    <a:bodyPr/>
                    <a:lstStyle/>
                    <a:p>
                      <a:pPr algn="r" fontAlgn="b"/>
                      <a:r>
                        <a:rPr lang="en-US" sz="800" b="0" i="0" u="none" strike="noStrike" dirty="0">
                          <a:solidFill>
                            <a:srgbClr val="000000"/>
                          </a:solidFill>
                          <a:effectLst/>
                          <a:latin typeface="Arial" panose="020B0604020202020204" pitchFamily="34" charset="0"/>
                          <a:cs typeface="Arial" panose="020B0604020202020204" pitchFamily="34" charset="0"/>
                        </a:rPr>
                        <a:t>30 Jul 2025 00:41:31</a:t>
                      </a:r>
                    </a:p>
                  </a:txBody>
                  <a:tcPr marL="12700" marR="12700" marT="1270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ECBCB"/>
                    </a:solidFill>
                  </a:tcPr>
                </a:tc>
                <a:tc>
                  <a:txBody>
                    <a:bodyPr/>
                    <a:lstStyle/>
                    <a:p>
                      <a:pPr algn="r" fontAlgn="b"/>
                      <a:r>
                        <a:rPr lang="en-US" sz="800" b="0" i="0" u="none" strike="noStrike" dirty="0">
                          <a:solidFill>
                            <a:srgbClr val="000000"/>
                          </a:solidFill>
                          <a:effectLst/>
                          <a:latin typeface="Arial" panose="020B0604020202020204" pitchFamily="34" charset="0"/>
                          <a:cs typeface="Arial" panose="020B0604020202020204" pitchFamily="34" charset="0"/>
                        </a:rPr>
                        <a:t>34.54</a:t>
                      </a:r>
                    </a:p>
                  </a:txBody>
                  <a:tcPr marL="12700" marR="12700" marT="1270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ECBCB"/>
                    </a:solidFill>
                  </a:tcPr>
                </a:tc>
                <a:tc>
                  <a:txBody>
                    <a:bodyPr/>
                    <a:lstStyle/>
                    <a:p>
                      <a:pPr algn="r" fontAlgn="b"/>
                      <a:r>
                        <a:rPr lang="en-US" sz="800" b="0" i="0" u="none" strike="noStrike">
                          <a:solidFill>
                            <a:srgbClr val="000000"/>
                          </a:solidFill>
                          <a:effectLst/>
                          <a:latin typeface="Arial" panose="020B0604020202020204" pitchFamily="34" charset="0"/>
                          <a:cs typeface="Arial" panose="020B0604020202020204" pitchFamily="34" charset="0"/>
                        </a:rPr>
                        <a:t>-85.45</a:t>
                      </a:r>
                    </a:p>
                  </a:txBody>
                  <a:tcPr marL="12700" marR="12700" marT="1270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ECBCB"/>
                    </a:solidFill>
                  </a:tcPr>
                </a:tc>
                <a:tc>
                  <a:txBody>
                    <a:bodyPr/>
                    <a:lstStyle/>
                    <a:p>
                      <a:pPr algn="r" fontAlgn="b"/>
                      <a:r>
                        <a:rPr lang="en-US" sz="800" b="0" i="0" u="none" strike="noStrike">
                          <a:solidFill>
                            <a:srgbClr val="000000"/>
                          </a:solidFill>
                          <a:effectLst/>
                          <a:latin typeface="Arial" panose="020B0604020202020204" pitchFamily="34" charset="0"/>
                          <a:cs typeface="Arial" panose="020B0604020202020204" pitchFamily="34" charset="0"/>
                        </a:rPr>
                        <a:t>      Sunset</a:t>
                      </a:r>
                    </a:p>
                  </a:txBody>
                  <a:tcPr marL="12700" marR="12700" marT="1270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ECBCB"/>
                    </a:solidFill>
                  </a:tcPr>
                </a:tc>
                <a:tc>
                  <a:txBody>
                    <a:bodyPr/>
                    <a:lstStyle/>
                    <a:p>
                      <a:pPr algn="ctr" fontAlgn="b"/>
                      <a:r>
                        <a:rPr lang="en-US" sz="800" b="0" i="0" u="none" strike="noStrike">
                          <a:solidFill>
                            <a:srgbClr val="000000"/>
                          </a:solidFill>
                          <a:effectLst/>
                          <a:latin typeface="Arial" panose="020B0604020202020204" pitchFamily="34" charset="0"/>
                          <a:cs typeface="Arial" panose="020B0604020202020204" pitchFamily="34" charset="0"/>
                        </a:rPr>
                        <a:t>         None</a:t>
                      </a:r>
                    </a:p>
                  </a:txBody>
                  <a:tcPr marL="12700" marR="12700" marT="1270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ECBCB"/>
                    </a:solidFill>
                  </a:tcPr>
                </a:tc>
                <a:tc>
                  <a:txBody>
                    <a:bodyPr/>
                    <a:lstStyle/>
                    <a:p>
                      <a:pPr algn="l" fontAlgn="b"/>
                      <a:r>
                        <a:rPr lang="en-US" sz="800" b="0" i="0" u="none" strike="noStrike">
                          <a:solidFill>
                            <a:srgbClr val="000000"/>
                          </a:solidFill>
                          <a:effectLst/>
                          <a:latin typeface="Arial" panose="020B0604020202020204" pitchFamily="34" charset="0"/>
                          <a:cs typeface="Arial" panose="020B0604020202020204" pitchFamily="34" charset="0"/>
                        </a:rPr>
                        <a:t>        N/A</a:t>
                      </a:r>
                    </a:p>
                  </a:txBody>
                  <a:tcPr marL="12700" marR="12700" marT="1270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ECBCB"/>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7048" marR="7048" marT="7048" marB="0" anchor="b">
                    <a:lnL w="12700" cap="flat" cmpd="sng" algn="ctr">
                      <a:solidFill>
                        <a:srgbClr val="FFFFFF"/>
                      </a:solidFill>
                      <a:prstDash val="solid"/>
                      <a:round/>
                      <a:headEnd type="none" w="med" len="med"/>
                      <a:tailEnd type="none" w="med" len="med"/>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7048" marR="7048" marT="7048"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7048" marR="7048" marT="7048"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7048" marR="7048" marT="7048"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7048" marR="7048" marT="7048"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7048" marR="7048" marT="7048"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7048" marR="7048" marT="7048"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7048" marR="7048" marT="7048"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7048" marR="7048" marT="7048"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7048" marR="7048" marT="7048" marB="0" anchor="b">
                    <a:lnL>
                      <a:noFill/>
                    </a:lnL>
                    <a:lnR>
                      <a:noFill/>
                    </a:lnR>
                    <a:lnT>
                      <a:noFill/>
                    </a:lnT>
                    <a:lnB>
                      <a:noFill/>
                    </a:lnB>
                  </a:tcPr>
                </a:tc>
                <a:extLst>
                  <a:ext uri="{0D108BD9-81ED-4DB2-BD59-A6C34878D82A}">
                    <a16:rowId xmlns:a16="http://schemas.microsoft.com/office/drawing/2014/main" val="543772731"/>
                  </a:ext>
                </a:extLst>
              </a:tr>
              <a:tr h="182880">
                <a:tc>
                  <a:txBody>
                    <a:bodyPr/>
                    <a:lstStyle/>
                    <a:p>
                      <a:pPr algn="r" fontAlgn="b"/>
                      <a:r>
                        <a:rPr lang="en-US" sz="800" b="0" i="0" u="none" strike="noStrike">
                          <a:solidFill>
                            <a:srgbClr val="000000"/>
                          </a:solidFill>
                          <a:effectLst/>
                          <a:latin typeface="Arial" panose="020B0604020202020204" pitchFamily="34" charset="0"/>
                          <a:cs typeface="Arial" panose="020B0604020202020204" pitchFamily="34" charset="0"/>
                        </a:rPr>
                        <a:t>17 Aug 2025 10:40:32</a:t>
                      </a:r>
                    </a:p>
                  </a:txBody>
                  <a:tcPr marL="12700" marR="12700" marT="1270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E7E7"/>
                    </a:solidFill>
                  </a:tcPr>
                </a:tc>
                <a:tc>
                  <a:txBody>
                    <a:bodyPr/>
                    <a:lstStyle/>
                    <a:p>
                      <a:pPr algn="r" fontAlgn="b"/>
                      <a:r>
                        <a:rPr lang="en-US" sz="800" b="0" i="0" u="none" strike="noStrike" dirty="0">
                          <a:solidFill>
                            <a:srgbClr val="000000"/>
                          </a:solidFill>
                          <a:effectLst/>
                          <a:latin typeface="Arial" panose="020B0604020202020204" pitchFamily="34" charset="0"/>
                          <a:cs typeface="Arial" panose="020B0604020202020204" pitchFamily="34" charset="0"/>
                        </a:rPr>
                        <a:t>34.02</a:t>
                      </a:r>
                    </a:p>
                  </a:txBody>
                  <a:tcPr marL="12700" marR="12700" marT="1270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E7E7"/>
                    </a:solidFill>
                  </a:tcPr>
                </a:tc>
                <a:tc>
                  <a:txBody>
                    <a:bodyPr/>
                    <a:lstStyle/>
                    <a:p>
                      <a:pPr algn="r" fontAlgn="b"/>
                      <a:r>
                        <a:rPr lang="en-US" sz="800" b="0" i="0" u="none" strike="noStrike">
                          <a:solidFill>
                            <a:srgbClr val="000000"/>
                          </a:solidFill>
                          <a:effectLst/>
                          <a:latin typeface="Arial" panose="020B0604020202020204" pitchFamily="34" charset="0"/>
                          <a:cs typeface="Arial" panose="020B0604020202020204" pitchFamily="34" charset="0"/>
                        </a:rPr>
                        <a:t>-78.27</a:t>
                      </a:r>
                    </a:p>
                  </a:txBody>
                  <a:tcPr marL="12700" marR="12700" marT="1270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E7E7"/>
                    </a:solidFill>
                  </a:tcPr>
                </a:tc>
                <a:tc>
                  <a:txBody>
                    <a:bodyPr/>
                    <a:lstStyle/>
                    <a:p>
                      <a:pPr algn="r" fontAlgn="b"/>
                      <a:r>
                        <a:rPr lang="en-US" sz="800" b="0" i="0" u="none" strike="noStrike" dirty="0">
                          <a:solidFill>
                            <a:srgbClr val="000000"/>
                          </a:solidFill>
                          <a:effectLst/>
                          <a:latin typeface="Arial" panose="020B0604020202020204" pitchFamily="34" charset="0"/>
                          <a:cs typeface="Arial" panose="020B0604020202020204" pitchFamily="34" charset="0"/>
                        </a:rPr>
                        <a:t>      Sunrise</a:t>
                      </a:r>
                    </a:p>
                  </a:txBody>
                  <a:tcPr marL="12700" marR="12700" marT="1270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E7E7"/>
                    </a:solidFill>
                  </a:tcPr>
                </a:tc>
                <a:tc>
                  <a:txBody>
                    <a:bodyPr/>
                    <a:lstStyle/>
                    <a:p>
                      <a:pPr algn="ctr" fontAlgn="b"/>
                      <a:r>
                        <a:rPr lang="en-US" sz="800" b="0" i="0" u="none" strike="noStrike" dirty="0">
                          <a:solidFill>
                            <a:srgbClr val="000000"/>
                          </a:solidFill>
                          <a:effectLst/>
                          <a:latin typeface="Arial" panose="020B0604020202020204" pitchFamily="34" charset="0"/>
                          <a:cs typeface="Arial" panose="020B0604020202020204" pitchFamily="34" charset="0"/>
                        </a:rPr>
                        <a:t>         None</a:t>
                      </a:r>
                    </a:p>
                  </a:txBody>
                  <a:tcPr marL="12700" marR="12700" marT="1270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E7E7"/>
                    </a:solidFill>
                  </a:tcPr>
                </a:tc>
                <a:tc>
                  <a:txBody>
                    <a:bodyPr/>
                    <a:lstStyle/>
                    <a:p>
                      <a:pPr algn="l" fontAlgn="b"/>
                      <a:r>
                        <a:rPr lang="en-US" sz="800" b="0" i="0" u="none" strike="noStrike">
                          <a:solidFill>
                            <a:srgbClr val="000000"/>
                          </a:solidFill>
                          <a:effectLst/>
                          <a:latin typeface="Arial" panose="020B0604020202020204" pitchFamily="34" charset="0"/>
                          <a:cs typeface="Arial" panose="020B0604020202020204" pitchFamily="34" charset="0"/>
                        </a:rPr>
                        <a:t>        N/A</a:t>
                      </a:r>
                    </a:p>
                  </a:txBody>
                  <a:tcPr marL="12700" marR="12700" marT="1270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E7E7"/>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7048" marR="7048" marT="7048" marB="0" anchor="b">
                    <a:lnL w="12700" cap="flat" cmpd="sng" algn="ctr">
                      <a:solidFill>
                        <a:srgbClr val="FFFFFF"/>
                      </a:solidFill>
                      <a:prstDash val="solid"/>
                      <a:round/>
                      <a:headEnd type="none" w="med" len="med"/>
                      <a:tailEnd type="none" w="med" len="med"/>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7048" marR="7048" marT="7048"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7048" marR="7048" marT="7048"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7048" marR="7048" marT="7048"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7048" marR="7048" marT="7048"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7048" marR="7048" marT="7048"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7048" marR="7048" marT="7048"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7048" marR="7048" marT="7048"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7048" marR="7048" marT="7048"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7048" marR="7048" marT="7048" marB="0" anchor="b">
                    <a:lnL>
                      <a:noFill/>
                    </a:lnL>
                    <a:lnR>
                      <a:noFill/>
                    </a:lnR>
                    <a:lnT>
                      <a:noFill/>
                    </a:lnT>
                    <a:lnB>
                      <a:noFill/>
                    </a:lnB>
                  </a:tcPr>
                </a:tc>
                <a:extLst>
                  <a:ext uri="{0D108BD9-81ED-4DB2-BD59-A6C34878D82A}">
                    <a16:rowId xmlns:a16="http://schemas.microsoft.com/office/drawing/2014/main" val="2511900317"/>
                  </a:ext>
                </a:extLst>
              </a:tr>
              <a:tr h="182880">
                <a:tc>
                  <a:txBody>
                    <a:bodyPr/>
                    <a:lstStyle/>
                    <a:p>
                      <a:pPr algn="r" fontAlgn="b"/>
                      <a:r>
                        <a:rPr lang="en-US" sz="800" b="0" i="0" u="none" strike="noStrike">
                          <a:solidFill>
                            <a:srgbClr val="000000"/>
                          </a:solidFill>
                          <a:effectLst/>
                          <a:latin typeface="Arial" panose="020B0604020202020204" pitchFamily="34" charset="0"/>
                          <a:cs typeface="Arial" panose="020B0604020202020204" pitchFamily="34" charset="0"/>
                        </a:rPr>
                        <a:t>18 Aug 2025 09:54:01</a:t>
                      </a:r>
                    </a:p>
                  </a:txBody>
                  <a:tcPr marL="12700" marR="12700" marT="1270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ECBCB"/>
                    </a:solidFill>
                  </a:tcPr>
                </a:tc>
                <a:tc>
                  <a:txBody>
                    <a:bodyPr/>
                    <a:lstStyle/>
                    <a:p>
                      <a:pPr algn="r" fontAlgn="b"/>
                      <a:r>
                        <a:rPr lang="en-US" sz="800" b="0" i="0" u="none" strike="noStrike" dirty="0">
                          <a:solidFill>
                            <a:srgbClr val="000000"/>
                          </a:solidFill>
                          <a:effectLst/>
                          <a:latin typeface="Arial" panose="020B0604020202020204" pitchFamily="34" charset="0"/>
                          <a:cs typeface="Arial" panose="020B0604020202020204" pitchFamily="34" charset="0"/>
                        </a:rPr>
                        <a:t>37.85</a:t>
                      </a:r>
                    </a:p>
                  </a:txBody>
                  <a:tcPr marL="12700" marR="12700" marT="1270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ECBCB"/>
                    </a:solidFill>
                  </a:tcPr>
                </a:tc>
                <a:tc>
                  <a:txBody>
                    <a:bodyPr/>
                    <a:lstStyle/>
                    <a:p>
                      <a:pPr algn="r" fontAlgn="b"/>
                      <a:r>
                        <a:rPr lang="en-US" sz="800" b="0" i="0" u="none" strike="noStrike">
                          <a:solidFill>
                            <a:srgbClr val="000000"/>
                          </a:solidFill>
                          <a:effectLst/>
                          <a:latin typeface="Arial" panose="020B0604020202020204" pitchFamily="34" charset="0"/>
                          <a:cs typeface="Arial" panose="020B0604020202020204" pitchFamily="34" charset="0"/>
                        </a:rPr>
                        <a:t>-67.83</a:t>
                      </a:r>
                    </a:p>
                  </a:txBody>
                  <a:tcPr marL="12700" marR="12700" marT="1270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ECBCB"/>
                    </a:solidFill>
                  </a:tcPr>
                </a:tc>
                <a:tc>
                  <a:txBody>
                    <a:bodyPr/>
                    <a:lstStyle/>
                    <a:p>
                      <a:pPr algn="r" fontAlgn="b"/>
                      <a:r>
                        <a:rPr lang="en-US" sz="800" b="0" i="0" u="none" strike="noStrike" dirty="0">
                          <a:solidFill>
                            <a:srgbClr val="000000"/>
                          </a:solidFill>
                          <a:effectLst/>
                          <a:latin typeface="Arial" panose="020B0604020202020204" pitchFamily="34" charset="0"/>
                          <a:cs typeface="Arial" panose="020B0604020202020204" pitchFamily="34" charset="0"/>
                        </a:rPr>
                        <a:t>      Sunrise</a:t>
                      </a:r>
                    </a:p>
                  </a:txBody>
                  <a:tcPr marL="12700" marR="12700" marT="1270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ECBCB"/>
                    </a:solidFill>
                  </a:tcPr>
                </a:tc>
                <a:tc>
                  <a:txBody>
                    <a:bodyPr/>
                    <a:lstStyle/>
                    <a:p>
                      <a:pPr algn="ctr" fontAlgn="b"/>
                      <a:r>
                        <a:rPr lang="en-US" sz="800" b="0" i="0" u="none" strike="noStrike">
                          <a:solidFill>
                            <a:srgbClr val="000000"/>
                          </a:solidFill>
                          <a:effectLst/>
                          <a:latin typeface="Arial" panose="020B0604020202020204" pitchFamily="34" charset="0"/>
                          <a:cs typeface="Arial" panose="020B0604020202020204" pitchFamily="34" charset="0"/>
                        </a:rPr>
                        <a:t>         None</a:t>
                      </a:r>
                    </a:p>
                  </a:txBody>
                  <a:tcPr marL="12700" marR="12700" marT="1270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ECBCB"/>
                    </a:solidFill>
                  </a:tcPr>
                </a:tc>
                <a:tc>
                  <a:txBody>
                    <a:bodyPr/>
                    <a:lstStyle/>
                    <a:p>
                      <a:pPr algn="l" fontAlgn="b"/>
                      <a:r>
                        <a:rPr lang="en-US" sz="800" b="0" i="0" u="none" strike="noStrike">
                          <a:solidFill>
                            <a:srgbClr val="000000"/>
                          </a:solidFill>
                          <a:effectLst/>
                          <a:latin typeface="Arial" panose="020B0604020202020204" pitchFamily="34" charset="0"/>
                          <a:cs typeface="Arial" panose="020B0604020202020204" pitchFamily="34" charset="0"/>
                        </a:rPr>
                        <a:t>        N/A</a:t>
                      </a:r>
                    </a:p>
                  </a:txBody>
                  <a:tcPr marL="12700" marR="12700" marT="1270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ECBCB"/>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7048" marR="7048" marT="7048" marB="0" anchor="b">
                    <a:lnL w="12700" cap="flat" cmpd="sng" algn="ctr">
                      <a:solidFill>
                        <a:srgbClr val="FFFFFF"/>
                      </a:solidFill>
                      <a:prstDash val="solid"/>
                      <a:round/>
                      <a:headEnd type="none" w="med" len="med"/>
                      <a:tailEnd type="none" w="med" len="med"/>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7048" marR="7048" marT="7048"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7048" marR="7048" marT="7048"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7048" marR="7048" marT="7048"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7048" marR="7048" marT="7048"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7048" marR="7048" marT="7048"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7048" marR="7048" marT="7048"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7048" marR="7048" marT="7048"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7048" marR="7048" marT="7048"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7048" marR="7048" marT="7048" marB="0" anchor="b">
                    <a:lnL>
                      <a:noFill/>
                    </a:lnL>
                    <a:lnR>
                      <a:noFill/>
                    </a:lnR>
                    <a:lnT>
                      <a:noFill/>
                    </a:lnT>
                    <a:lnB>
                      <a:noFill/>
                    </a:lnB>
                  </a:tcPr>
                </a:tc>
                <a:extLst>
                  <a:ext uri="{0D108BD9-81ED-4DB2-BD59-A6C34878D82A}">
                    <a16:rowId xmlns:a16="http://schemas.microsoft.com/office/drawing/2014/main" val="2364635426"/>
                  </a:ext>
                </a:extLst>
              </a:tr>
              <a:tr h="182880">
                <a:tc>
                  <a:txBody>
                    <a:bodyPr/>
                    <a:lstStyle/>
                    <a:p>
                      <a:pPr algn="r" fontAlgn="b"/>
                      <a:r>
                        <a:rPr lang="en-US" sz="800" b="0" i="0" u="none" strike="noStrike">
                          <a:solidFill>
                            <a:srgbClr val="000000"/>
                          </a:solidFill>
                          <a:effectLst/>
                          <a:latin typeface="Arial" panose="020B0604020202020204" pitchFamily="34" charset="0"/>
                          <a:cs typeface="Arial" panose="020B0604020202020204" pitchFamily="34" charset="0"/>
                        </a:rPr>
                        <a:t>19 Aug 2025 10:40:17</a:t>
                      </a:r>
                    </a:p>
                  </a:txBody>
                  <a:tcPr marL="12700" marR="12700" marT="1270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E7E7"/>
                    </a:solidFill>
                  </a:tcPr>
                </a:tc>
                <a:tc>
                  <a:txBody>
                    <a:bodyPr/>
                    <a:lstStyle/>
                    <a:p>
                      <a:pPr algn="r" fontAlgn="b"/>
                      <a:r>
                        <a:rPr lang="en-US" sz="800" b="0" i="0" u="none" strike="noStrike">
                          <a:solidFill>
                            <a:srgbClr val="000000"/>
                          </a:solidFill>
                          <a:effectLst/>
                          <a:latin typeface="Arial" panose="020B0604020202020204" pitchFamily="34" charset="0"/>
                          <a:cs typeface="Arial" panose="020B0604020202020204" pitchFamily="34" charset="0"/>
                        </a:rPr>
                        <a:t>41.58</a:t>
                      </a:r>
                    </a:p>
                  </a:txBody>
                  <a:tcPr marL="12700" marR="12700" marT="1270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E7E7"/>
                    </a:solidFill>
                  </a:tcPr>
                </a:tc>
                <a:tc>
                  <a:txBody>
                    <a:bodyPr/>
                    <a:lstStyle/>
                    <a:p>
                      <a:pPr algn="r" fontAlgn="b"/>
                      <a:r>
                        <a:rPr lang="en-US" sz="800" b="0" i="0" u="none" strike="noStrike" dirty="0">
                          <a:solidFill>
                            <a:srgbClr val="000000"/>
                          </a:solidFill>
                          <a:effectLst/>
                          <a:latin typeface="Arial" panose="020B0604020202020204" pitchFamily="34" charset="0"/>
                          <a:cs typeface="Arial" panose="020B0604020202020204" pitchFamily="34" charset="0"/>
                        </a:rPr>
                        <a:t>-80.61</a:t>
                      </a:r>
                    </a:p>
                  </a:txBody>
                  <a:tcPr marL="12700" marR="12700" marT="1270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E7E7"/>
                    </a:solidFill>
                  </a:tcPr>
                </a:tc>
                <a:tc>
                  <a:txBody>
                    <a:bodyPr/>
                    <a:lstStyle/>
                    <a:p>
                      <a:pPr algn="r" fontAlgn="b"/>
                      <a:r>
                        <a:rPr lang="en-US" sz="800" b="0" i="0" u="none" strike="noStrike" dirty="0">
                          <a:solidFill>
                            <a:srgbClr val="000000"/>
                          </a:solidFill>
                          <a:effectLst/>
                          <a:latin typeface="Arial" panose="020B0604020202020204" pitchFamily="34" charset="0"/>
                          <a:cs typeface="Arial" panose="020B0604020202020204" pitchFamily="34" charset="0"/>
                        </a:rPr>
                        <a:t>      Sunrise</a:t>
                      </a:r>
                    </a:p>
                  </a:txBody>
                  <a:tcPr marL="12700" marR="12700" marT="1270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E7E7"/>
                    </a:solidFill>
                  </a:tcPr>
                </a:tc>
                <a:tc>
                  <a:txBody>
                    <a:bodyPr/>
                    <a:lstStyle/>
                    <a:p>
                      <a:pPr algn="ctr" fontAlgn="b"/>
                      <a:r>
                        <a:rPr lang="en-US" sz="800" b="0" i="0" u="none" strike="noStrike">
                          <a:solidFill>
                            <a:srgbClr val="000000"/>
                          </a:solidFill>
                          <a:effectLst/>
                          <a:latin typeface="Arial" panose="020B0604020202020204" pitchFamily="34" charset="0"/>
                          <a:cs typeface="Arial" panose="020B0604020202020204" pitchFamily="34" charset="0"/>
                        </a:rPr>
                        <a:t>         None</a:t>
                      </a:r>
                    </a:p>
                  </a:txBody>
                  <a:tcPr marL="12700" marR="12700" marT="1270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E7E7"/>
                    </a:solidFill>
                  </a:tcPr>
                </a:tc>
                <a:tc>
                  <a:txBody>
                    <a:bodyPr/>
                    <a:lstStyle/>
                    <a:p>
                      <a:pPr algn="l" fontAlgn="b"/>
                      <a:r>
                        <a:rPr lang="en-US" sz="800" b="0" i="0" u="none" strike="noStrike">
                          <a:solidFill>
                            <a:srgbClr val="000000"/>
                          </a:solidFill>
                          <a:effectLst/>
                          <a:latin typeface="Arial" panose="020B0604020202020204" pitchFamily="34" charset="0"/>
                          <a:cs typeface="Arial" panose="020B0604020202020204" pitchFamily="34" charset="0"/>
                        </a:rPr>
                        <a:t>        N/A</a:t>
                      </a:r>
                    </a:p>
                  </a:txBody>
                  <a:tcPr marL="12700" marR="12700" marT="1270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E7E7"/>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7048" marR="7048" marT="7048" marB="0" anchor="b">
                    <a:lnL w="12700" cap="flat" cmpd="sng" algn="ctr">
                      <a:solidFill>
                        <a:srgbClr val="FFFFFF"/>
                      </a:solidFill>
                      <a:prstDash val="solid"/>
                      <a:round/>
                      <a:headEnd type="none" w="med" len="med"/>
                      <a:tailEnd type="none" w="med" len="med"/>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7048" marR="7048" marT="7048"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7048" marR="7048" marT="7048"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7048" marR="7048" marT="7048"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7048" marR="7048" marT="7048"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7048" marR="7048" marT="7048"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7048" marR="7048" marT="7048"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7048" marR="7048" marT="7048"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7048" marR="7048" marT="7048"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7048" marR="7048" marT="7048" marB="0" anchor="b">
                    <a:lnL>
                      <a:noFill/>
                    </a:lnL>
                    <a:lnR>
                      <a:noFill/>
                    </a:lnR>
                    <a:lnT>
                      <a:noFill/>
                    </a:lnT>
                    <a:lnB>
                      <a:noFill/>
                    </a:lnB>
                  </a:tcPr>
                </a:tc>
                <a:extLst>
                  <a:ext uri="{0D108BD9-81ED-4DB2-BD59-A6C34878D82A}">
                    <a16:rowId xmlns:a16="http://schemas.microsoft.com/office/drawing/2014/main" val="1196471042"/>
                  </a:ext>
                </a:extLst>
              </a:tr>
              <a:tr h="182880">
                <a:tc>
                  <a:txBody>
                    <a:bodyPr/>
                    <a:lstStyle/>
                    <a:p>
                      <a:pPr algn="r" fontAlgn="b"/>
                      <a:r>
                        <a:rPr lang="en-US" sz="800" b="0" i="0" u="none" strike="noStrike">
                          <a:solidFill>
                            <a:srgbClr val="000000"/>
                          </a:solidFill>
                          <a:effectLst/>
                          <a:latin typeface="Arial" panose="020B0604020202020204" pitchFamily="34" charset="0"/>
                          <a:cs typeface="Arial" panose="020B0604020202020204" pitchFamily="34" charset="0"/>
                        </a:rPr>
                        <a:t>01 Sep 2025 03:29:06</a:t>
                      </a:r>
                    </a:p>
                  </a:txBody>
                  <a:tcPr marL="12700" marR="12700" marT="1270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ECBCB"/>
                    </a:solidFill>
                  </a:tcPr>
                </a:tc>
                <a:tc>
                  <a:txBody>
                    <a:bodyPr/>
                    <a:lstStyle/>
                    <a:p>
                      <a:pPr algn="r" fontAlgn="b"/>
                      <a:r>
                        <a:rPr lang="en-US" sz="800" b="0" i="0" u="none" strike="noStrike">
                          <a:solidFill>
                            <a:srgbClr val="000000"/>
                          </a:solidFill>
                          <a:effectLst/>
                          <a:latin typeface="Arial" panose="020B0604020202020204" pitchFamily="34" charset="0"/>
                          <a:cs typeface="Arial" panose="020B0604020202020204" pitchFamily="34" charset="0"/>
                        </a:rPr>
                        <a:t>36.35</a:t>
                      </a:r>
                    </a:p>
                  </a:txBody>
                  <a:tcPr marL="12700" marR="12700" marT="1270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ECBCB"/>
                    </a:solidFill>
                  </a:tcPr>
                </a:tc>
                <a:tc>
                  <a:txBody>
                    <a:bodyPr/>
                    <a:lstStyle/>
                    <a:p>
                      <a:pPr algn="r" fontAlgn="b"/>
                      <a:r>
                        <a:rPr lang="en-US" sz="800" b="0" i="0" u="none" strike="noStrike" dirty="0">
                          <a:solidFill>
                            <a:srgbClr val="000000"/>
                          </a:solidFill>
                          <a:effectLst/>
                          <a:latin typeface="Arial" panose="020B0604020202020204" pitchFamily="34" charset="0"/>
                          <a:cs typeface="Arial" panose="020B0604020202020204" pitchFamily="34" charset="0"/>
                        </a:rPr>
                        <a:t>-70.31</a:t>
                      </a:r>
                    </a:p>
                  </a:txBody>
                  <a:tcPr marL="12700" marR="12700" marT="1270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ECBCB"/>
                    </a:solidFill>
                  </a:tcPr>
                </a:tc>
                <a:tc>
                  <a:txBody>
                    <a:bodyPr/>
                    <a:lstStyle/>
                    <a:p>
                      <a:pPr algn="r" fontAlgn="b"/>
                      <a:r>
                        <a:rPr lang="en-US" sz="800" b="0" i="0" u="none" strike="noStrike" dirty="0">
                          <a:solidFill>
                            <a:srgbClr val="000000"/>
                          </a:solidFill>
                          <a:effectLst/>
                          <a:latin typeface="Arial" panose="020B0604020202020204" pitchFamily="34" charset="0"/>
                          <a:cs typeface="Arial" panose="020B0604020202020204" pitchFamily="34" charset="0"/>
                        </a:rPr>
                        <a:t>      Moonset</a:t>
                      </a:r>
                    </a:p>
                  </a:txBody>
                  <a:tcPr marL="12700" marR="12700" marT="1270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ECBCB"/>
                    </a:solidFill>
                  </a:tcPr>
                </a:tc>
                <a:tc>
                  <a:txBody>
                    <a:bodyPr/>
                    <a:lstStyle/>
                    <a:p>
                      <a:pPr algn="ctr" fontAlgn="b"/>
                      <a:r>
                        <a:rPr lang="en-US" sz="800" b="0" i="0" u="none" strike="noStrike" dirty="0">
                          <a:solidFill>
                            <a:srgbClr val="000000"/>
                          </a:solidFill>
                          <a:effectLst/>
                          <a:latin typeface="Arial" panose="020B0604020202020204" pitchFamily="34" charset="0"/>
                          <a:cs typeface="Arial" panose="020B0604020202020204" pitchFamily="34" charset="0"/>
                        </a:rPr>
                        <a:t>         None</a:t>
                      </a:r>
                    </a:p>
                  </a:txBody>
                  <a:tcPr marL="12700" marR="12700" marT="1270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ECBCB"/>
                    </a:solidFill>
                  </a:tcPr>
                </a:tc>
                <a:tc>
                  <a:txBody>
                    <a:bodyPr/>
                    <a:lstStyle/>
                    <a:p>
                      <a:pPr algn="l" fontAlgn="b"/>
                      <a:r>
                        <a:rPr lang="en-US" sz="800" b="0" i="0" u="none" strike="noStrike">
                          <a:solidFill>
                            <a:srgbClr val="000000"/>
                          </a:solidFill>
                          <a:effectLst/>
                          <a:latin typeface="Arial" panose="020B0604020202020204" pitchFamily="34" charset="0"/>
                          <a:cs typeface="Arial" panose="020B0604020202020204" pitchFamily="34" charset="0"/>
                        </a:rPr>
                        <a:t>        N/A</a:t>
                      </a:r>
                    </a:p>
                  </a:txBody>
                  <a:tcPr marL="12700" marR="12700" marT="1270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ECBCB"/>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7048" marR="7048" marT="7048" marB="0" anchor="b">
                    <a:lnL w="12700" cap="flat" cmpd="sng" algn="ctr">
                      <a:solidFill>
                        <a:srgbClr val="FFFFFF"/>
                      </a:solidFill>
                      <a:prstDash val="solid"/>
                      <a:round/>
                      <a:headEnd type="none" w="med" len="med"/>
                      <a:tailEnd type="none" w="med" len="med"/>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7048" marR="7048" marT="7048"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7048" marR="7048" marT="7048"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7048" marR="7048" marT="7048"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7048" marR="7048" marT="7048"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7048" marR="7048" marT="7048"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7048" marR="7048" marT="7048"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7048" marR="7048" marT="7048"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7048" marR="7048" marT="7048"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7048" marR="7048" marT="7048" marB="0" anchor="b">
                    <a:lnL>
                      <a:noFill/>
                    </a:lnL>
                    <a:lnR>
                      <a:noFill/>
                    </a:lnR>
                    <a:lnT>
                      <a:noFill/>
                    </a:lnT>
                    <a:lnB>
                      <a:noFill/>
                    </a:lnB>
                  </a:tcPr>
                </a:tc>
                <a:extLst>
                  <a:ext uri="{0D108BD9-81ED-4DB2-BD59-A6C34878D82A}">
                    <a16:rowId xmlns:a16="http://schemas.microsoft.com/office/drawing/2014/main" val="1442323915"/>
                  </a:ext>
                </a:extLst>
              </a:tr>
              <a:tr h="182880">
                <a:tc>
                  <a:txBody>
                    <a:bodyPr/>
                    <a:lstStyle/>
                    <a:p>
                      <a:pPr algn="r" fontAlgn="b"/>
                      <a:r>
                        <a:rPr lang="en-US" sz="800" b="0" i="0" u="none" strike="noStrike">
                          <a:solidFill>
                            <a:srgbClr val="000000"/>
                          </a:solidFill>
                          <a:effectLst/>
                          <a:latin typeface="Arial" panose="020B0604020202020204" pitchFamily="34" charset="0"/>
                          <a:cs typeface="Arial" panose="020B0604020202020204" pitchFamily="34" charset="0"/>
                        </a:rPr>
                        <a:t>02 Sep 2025 04:16:56</a:t>
                      </a:r>
                    </a:p>
                  </a:txBody>
                  <a:tcPr marL="12700" marR="12700" marT="1270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E7E7"/>
                    </a:solidFill>
                  </a:tcPr>
                </a:tc>
                <a:tc>
                  <a:txBody>
                    <a:bodyPr/>
                    <a:lstStyle/>
                    <a:p>
                      <a:pPr algn="r" fontAlgn="b"/>
                      <a:r>
                        <a:rPr lang="en-US" sz="800" b="0" i="0" u="none" strike="noStrike">
                          <a:solidFill>
                            <a:srgbClr val="000000"/>
                          </a:solidFill>
                          <a:effectLst/>
                          <a:latin typeface="Arial" panose="020B0604020202020204" pitchFamily="34" charset="0"/>
                          <a:cs typeface="Arial" panose="020B0604020202020204" pitchFamily="34" charset="0"/>
                        </a:rPr>
                        <a:t>39.92</a:t>
                      </a:r>
                    </a:p>
                  </a:txBody>
                  <a:tcPr marL="12700" marR="12700" marT="1270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E7E7"/>
                    </a:solidFill>
                  </a:tcPr>
                </a:tc>
                <a:tc>
                  <a:txBody>
                    <a:bodyPr/>
                    <a:lstStyle/>
                    <a:p>
                      <a:pPr algn="r" fontAlgn="b"/>
                      <a:r>
                        <a:rPr lang="en-US" sz="800" b="0" i="0" u="none" strike="noStrike" dirty="0">
                          <a:solidFill>
                            <a:srgbClr val="000000"/>
                          </a:solidFill>
                          <a:effectLst/>
                          <a:latin typeface="Arial" panose="020B0604020202020204" pitchFamily="34" charset="0"/>
                          <a:cs typeface="Arial" panose="020B0604020202020204" pitchFamily="34" charset="0"/>
                        </a:rPr>
                        <a:t>-73.00</a:t>
                      </a:r>
                    </a:p>
                  </a:txBody>
                  <a:tcPr marL="12700" marR="12700" marT="1270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E7E7"/>
                    </a:solidFill>
                  </a:tcPr>
                </a:tc>
                <a:tc>
                  <a:txBody>
                    <a:bodyPr/>
                    <a:lstStyle/>
                    <a:p>
                      <a:pPr algn="r" fontAlgn="b"/>
                      <a:r>
                        <a:rPr lang="en-US" sz="800" b="0" i="0" u="none" strike="noStrike" dirty="0">
                          <a:solidFill>
                            <a:srgbClr val="000000"/>
                          </a:solidFill>
                          <a:effectLst/>
                          <a:latin typeface="Arial" panose="020B0604020202020204" pitchFamily="34" charset="0"/>
                          <a:cs typeface="Arial" panose="020B0604020202020204" pitchFamily="34" charset="0"/>
                        </a:rPr>
                        <a:t>      Moonset</a:t>
                      </a:r>
                    </a:p>
                  </a:txBody>
                  <a:tcPr marL="12700" marR="12700" marT="1270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E7E7"/>
                    </a:solidFill>
                  </a:tcPr>
                </a:tc>
                <a:tc>
                  <a:txBody>
                    <a:bodyPr/>
                    <a:lstStyle/>
                    <a:p>
                      <a:pPr algn="ctr" fontAlgn="b"/>
                      <a:r>
                        <a:rPr lang="en-US" sz="800" b="0" i="0" u="none" strike="noStrike" dirty="0">
                          <a:solidFill>
                            <a:srgbClr val="000000"/>
                          </a:solidFill>
                          <a:effectLst/>
                          <a:latin typeface="Arial" panose="020B0604020202020204" pitchFamily="34" charset="0"/>
                          <a:cs typeface="Arial" panose="020B0604020202020204" pitchFamily="34" charset="0"/>
                        </a:rPr>
                        <a:t>         None</a:t>
                      </a:r>
                    </a:p>
                  </a:txBody>
                  <a:tcPr marL="12700" marR="12700" marT="1270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E7E7"/>
                    </a:solidFill>
                  </a:tcPr>
                </a:tc>
                <a:tc>
                  <a:txBody>
                    <a:bodyPr/>
                    <a:lstStyle/>
                    <a:p>
                      <a:pPr algn="l" fontAlgn="b"/>
                      <a:r>
                        <a:rPr lang="en-US" sz="800" b="0" i="0" u="none" strike="noStrike" dirty="0">
                          <a:solidFill>
                            <a:srgbClr val="000000"/>
                          </a:solidFill>
                          <a:effectLst/>
                          <a:latin typeface="Arial" panose="020B0604020202020204" pitchFamily="34" charset="0"/>
                          <a:cs typeface="Arial" panose="020B0604020202020204" pitchFamily="34" charset="0"/>
                        </a:rPr>
                        <a:t>        N/A</a:t>
                      </a:r>
                    </a:p>
                  </a:txBody>
                  <a:tcPr marL="12700" marR="12700" marT="1270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E7E7"/>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7048" marR="7048" marT="7048" marB="0" anchor="b">
                    <a:lnL w="12700" cap="flat" cmpd="sng" algn="ctr">
                      <a:solidFill>
                        <a:srgbClr val="FFFFFF"/>
                      </a:solidFill>
                      <a:prstDash val="solid"/>
                      <a:round/>
                      <a:headEnd type="none" w="med" len="med"/>
                      <a:tailEnd type="none" w="med" len="med"/>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7048" marR="7048" marT="7048"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7048" marR="7048" marT="7048"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7048" marR="7048" marT="7048"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7048" marR="7048" marT="7048"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7048" marR="7048" marT="7048"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7048" marR="7048" marT="7048"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7048" marR="7048" marT="7048"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7048" marR="7048" marT="7048"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7048" marR="7048" marT="7048" marB="0" anchor="b">
                    <a:lnL>
                      <a:noFill/>
                    </a:lnL>
                    <a:lnR>
                      <a:noFill/>
                    </a:lnR>
                    <a:lnT>
                      <a:noFill/>
                    </a:lnT>
                    <a:lnB>
                      <a:noFill/>
                    </a:lnB>
                  </a:tcPr>
                </a:tc>
                <a:extLst>
                  <a:ext uri="{0D108BD9-81ED-4DB2-BD59-A6C34878D82A}">
                    <a16:rowId xmlns:a16="http://schemas.microsoft.com/office/drawing/2014/main" val="1719839506"/>
                  </a:ext>
                </a:extLst>
              </a:tr>
              <a:tr h="182880">
                <a:tc>
                  <a:txBody>
                    <a:bodyPr/>
                    <a:lstStyle/>
                    <a:p>
                      <a:pPr algn="r" fontAlgn="b"/>
                      <a:r>
                        <a:rPr lang="en-US" sz="800" b="0" i="0" u="none" strike="noStrike">
                          <a:solidFill>
                            <a:srgbClr val="000000"/>
                          </a:solidFill>
                          <a:effectLst/>
                          <a:latin typeface="Arial" panose="020B0604020202020204" pitchFamily="34" charset="0"/>
                          <a:cs typeface="Arial" panose="020B0604020202020204" pitchFamily="34" charset="0"/>
                        </a:rPr>
                        <a:t>07 Sep 2025 11:21:12</a:t>
                      </a:r>
                    </a:p>
                  </a:txBody>
                  <a:tcPr marL="12700" marR="12700" marT="1270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ECBCB"/>
                    </a:solidFill>
                  </a:tcPr>
                </a:tc>
                <a:tc>
                  <a:txBody>
                    <a:bodyPr/>
                    <a:lstStyle/>
                    <a:p>
                      <a:pPr algn="r" fontAlgn="b"/>
                      <a:r>
                        <a:rPr lang="en-US" sz="800" b="0" i="0" u="none" strike="noStrike">
                          <a:solidFill>
                            <a:srgbClr val="000000"/>
                          </a:solidFill>
                          <a:effectLst/>
                          <a:latin typeface="Arial" panose="020B0604020202020204" pitchFamily="34" charset="0"/>
                          <a:cs typeface="Arial" panose="020B0604020202020204" pitchFamily="34" charset="0"/>
                        </a:rPr>
                        <a:t>38.13</a:t>
                      </a:r>
                    </a:p>
                  </a:txBody>
                  <a:tcPr marL="12700" marR="12700" marT="1270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ECBCB"/>
                    </a:solidFill>
                  </a:tcPr>
                </a:tc>
                <a:tc>
                  <a:txBody>
                    <a:bodyPr/>
                    <a:lstStyle/>
                    <a:p>
                      <a:pPr algn="r" fontAlgn="b"/>
                      <a:r>
                        <a:rPr lang="en-US" sz="800" b="0" i="0" u="none" strike="noStrike">
                          <a:solidFill>
                            <a:srgbClr val="000000"/>
                          </a:solidFill>
                          <a:effectLst/>
                          <a:latin typeface="Arial" panose="020B0604020202020204" pitchFamily="34" charset="0"/>
                          <a:cs typeface="Arial" panose="020B0604020202020204" pitchFamily="34" charset="0"/>
                        </a:rPr>
                        <a:t>-85.43</a:t>
                      </a:r>
                    </a:p>
                  </a:txBody>
                  <a:tcPr marL="12700" marR="12700" marT="1270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ECBCB"/>
                    </a:solidFill>
                  </a:tcPr>
                </a:tc>
                <a:tc>
                  <a:txBody>
                    <a:bodyPr/>
                    <a:lstStyle/>
                    <a:p>
                      <a:pPr algn="r" fontAlgn="b"/>
                      <a:r>
                        <a:rPr lang="en-US" sz="800" b="0" i="0" u="none" strike="noStrike" dirty="0">
                          <a:solidFill>
                            <a:srgbClr val="000000"/>
                          </a:solidFill>
                          <a:effectLst/>
                          <a:latin typeface="Arial" panose="020B0604020202020204" pitchFamily="34" charset="0"/>
                          <a:cs typeface="Arial" panose="020B0604020202020204" pitchFamily="34" charset="0"/>
                        </a:rPr>
                        <a:t>      Sunrise</a:t>
                      </a:r>
                    </a:p>
                  </a:txBody>
                  <a:tcPr marL="12700" marR="12700" marT="1270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ECBCB"/>
                    </a:solidFill>
                  </a:tcPr>
                </a:tc>
                <a:tc>
                  <a:txBody>
                    <a:bodyPr/>
                    <a:lstStyle/>
                    <a:p>
                      <a:pPr algn="ctr" fontAlgn="b"/>
                      <a:r>
                        <a:rPr lang="en-US" sz="800" b="0" i="0" u="none" strike="noStrike" dirty="0">
                          <a:solidFill>
                            <a:srgbClr val="000000"/>
                          </a:solidFill>
                          <a:effectLst/>
                          <a:latin typeface="Arial" panose="020B0604020202020204" pitchFamily="34" charset="0"/>
                          <a:cs typeface="Arial" panose="020B0604020202020204" pitchFamily="34" charset="0"/>
                        </a:rPr>
                        <a:t>         None</a:t>
                      </a:r>
                    </a:p>
                  </a:txBody>
                  <a:tcPr marL="12700" marR="12700" marT="1270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ECBCB"/>
                    </a:solidFill>
                  </a:tcPr>
                </a:tc>
                <a:tc>
                  <a:txBody>
                    <a:bodyPr/>
                    <a:lstStyle/>
                    <a:p>
                      <a:pPr algn="l" fontAlgn="b"/>
                      <a:r>
                        <a:rPr lang="en-US" sz="800" b="0" i="0" u="none" strike="noStrike" dirty="0">
                          <a:solidFill>
                            <a:srgbClr val="000000"/>
                          </a:solidFill>
                          <a:effectLst/>
                          <a:latin typeface="Arial" panose="020B0604020202020204" pitchFamily="34" charset="0"/>
                          <a:cs typeface="Arial" panose="020B0604020202020204" pitchFamily="34" charset="0"/>
                        </a:rPr>
                        <a:t>        N/A</a:t>
                      </a:r>
                    </a:p>
                  </a:txBody>
                  <a:tcPr marL="12700" marR="12700" marT="1270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ECBCB"/>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7048" marR="7048" marT="7048" marB="0" anchor="b">
                    <a:lnL w="12700" cap="flat" cmpd="sng" algn="ctr">
                      <a:solidFill>
                        <a:srgbClr val="FFFFFF"/>
                      </a:solidFill>
                      <a:prstDash val="solid"/>
                      <a:round/>
                      <a:headEnd type="none" w="med" len="med"/>
                      <a:tailEnd type="none" w="med" len="med"/>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7048" marR="7048" marT="7048"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7048" marR="7048" marT="7048"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7048" marR="7048" marT="7048"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7048" marR="7048" marT="7048"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7048" marR="7048" marT="7048"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7048" marR="7048" marT="7048"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7048" marR="7048" marT="7048"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7048" marR="7048" marT="7048"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7048" marR="7048" marT="7048" marB="0" anchor="b">
                    <a:lnL>
                      <a:noFill/>
                    </a:lnL>
                    <a:lnR>
                      <a:noFill/>
                    </a:lnR>
                    <a:lnT>
                      <a:noFill/>
                    </a:lnT>
                    <a:lnB>
                      <a:noFill/>
                    </a:lnB>
                  </a:tcPr>
                </a:tc>
                <a:extLst>
                  <a:ext uri="{0D108BD9-81ED-4DB2-BD59-A6C34878D82A}">
                    <a16:rowId xmlns:a16="http://schemas.microsoft.com/office/drawing/2014/main" val="686910629"/>
                  </a:ext>
                </a:extLst>
              </a:tr>
              <a:tr h="182880">
                <a:tc>
                  <a:txBody>
                    <a:bodyPr/>
                    <a:lstStyle/>
                    <a:p>
                      <a:pPr algn="r" fontAlgn="b"/>
                      <a:r>
                        <a:rPr lang="en-US" sz="800" b="0" i="0" u="none" strike="noStrike">
                          <a:solidFill>
                            <a:srgbClr val="000000"/>
                          </a:solidFill>
                          <a:effectLst/>
                          <a:latin typeface="Arial" panose="020B0604020202020204" pitchFamily="34" charset="0"/>
                          <a:cs typeface="Arial" panose="020B0604020202020204" pitchFamily="34" charset="0"/>
                        </a:rPr>
                        <a:t>07 Sep 2025 23:18:33</a:t>
                      </a:r>
                    </a:p>
                  </a:txBody>
                  <a:tcPr marL="12700" marR="12700" marT="1270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E7E7"/>
                    </a:solidFill>
                  </a:tcPr>
                </a:tc>
                <a:tc>
                  <a:txBody>
                    <a:bodyPr/>
                    <a:lstStyle/>
                    <a:p>
                      <a:pPr algn="r" fontAlgn="b"/>
                      <a:r>
                        <a:rPr lang="en-US" sz="800" b="0" i="0" u="none" strike="noStrike">
                          <a:solidFill>
                            <a:srgbClr val="000000"/>
                          </a:solidFill>
                          <a:effectLst/>
                          <a:latin typeface="Arial" panose="020B0604020202020204" pitchFamily="34" charset="0"/>
                          <a:cs typeface="Arial" panose="020B0604020202020204" pitchFamily="34" charset="0"/>
                        </a:rPr>
                        <a:t>34.11</a:t>
                      </a:r>
                    </a:p>
                  </a:txBody>
                  <a:tcPr marL="12700" marR="12700" marT="1270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E7E7"/>
                    </a:solidFill>
                  </a:tcPr>
                </a:tc>
                <a:tc>
                  <a:txBody>
                    <a:bodyPr/>
                    <a:lstStyle/>
                    <a:p>
                      <a:pPr algn="r" fontAlgn="b"/>
                      <a:r>
                        <a:rPr lang="en-US" sz="800" b="0" i="0" u="none" strike="noStrike">
                          <a:solidFill>
                            <a:srgbClr val="000000"/>
                          </a:solidFill>
                          <a:effectLst/>
                          <a:latin typeface="Arial" panose="020B0604020202020204" pitchFamily="34" charset="0"/>
                          <a:cs typeface="Arial" panose="020B0604020202020204" pitchFamily="34" charset="0"/>
                        </a:rPr>
                        <a:t>-76.33</a:t>
                      </a:r>
                    </a:p>
                  </a:txBody>
                  <a:tcPr marL="12700" marR="12700" marT="1270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E7E7"/>
                    </a:solidFill>
                  </a:tcPr>
                </a:tc>
                <a:tc>
                  <a:txBody>
                    <a:bodyPr/>
                    <a:lstStyle/>
                    <a:p>
                      <a:pPr algn="r" fontAlgn="b"/>
                      <a:r>
                        <a:rPr lang="en-US" sz="800" b="0" i="0" u="none" strike="noStrike" dirty="0">
                          <a:solidFill>
                            <a:srgbClr val="000000"/>
                          </a:solidFill>
                          <a:effectLst/>
                          <a:latin typeface="Arial" panose="020B0604020202020204" pitchFamily="34" charset="0"/>
                          <a:cs typeface="Arial" panose="020B0604020202020204" pitchFamily="34" charset="0"/>
                        </a:rPr>
                        <a:t>      Sunset</a:t>
                      </a:r>
                    </a:p>
                  </a:txBody>
                  <a:tcPr marL="12700" marR="12700" marT="1270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E7E7"/>
                    </a:solidFill>
                  </a:tcPr>
                </a:tc>
                <a:tc>
                  <a:txBody>
                    <a:bodyPr/>
                    <a:lstStyle/>
                    <a:p>
                      <a:pPr algn="ctr" fontAlgn="b"/>
                      <a:r>
                        <a:rPr lang="en-US" sz="800" b="0" i="0" u="none" strike="noStrike" dirty="0">
                          <a:solidFill>
                            <a:srgbClr val="000000"/>
                          </a:solidFill>
                          <a:effectLst/>
                          <a:latin typeface="Arial" panose="020B0604020202020204" pitchFamily="34" charset="0"/>
                          <a:cs typeface="Arial" panose="020B0604020202020204" pitchFamily="34" charset="0"/>
                        </a:rPr>
                        <a:t>         Extreme</a:t>
                      </a:r>
                    </a:p>
                  </a:txBody>
                  <a:tcPr marL="12700" marR="12700" marT="1270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E7E7"/>
                    </a:solidFill>
                  </a:tcPr>
                </a:tc>
                <a:tc>
                  <a:txBody>
                    <a:bodyPr/>
                    <a:lstStyle/>
                    <a:p>
                      <a:pPr algn="l" fontAlgn="b"/>
                      <a:r>
                        <a:rPr lang="en-US" sz="800" b="0" i="0" u="none" strike="noStrike" dirty="0">
                          <a:solidFill>
                            <a:srgbClr val="000000"/>
                          </a:solidFill>
                          <a:effectLst/>
                          <a:latin typeface="Arial" panose="020B0604020202020204" pitchFamily="34" charset="0"/>
                          <a:cs typeface="Arial" panose="020B0604020202020204" pitchFamily="34" charset="0"/>
                        </a:rPr>
                        <a:t>        N/A</a:t>
                      </a:r>
                    </a:p>
                  </a:txBody>
                  <a:tcPr marL="12700" marR="12700" marT="1270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E7E7"/>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7048" marR="7048" marT="7048" marB="0" anchor="b">
                    <a:lnL w="12700" cap="flat" cmpd="sng" algn="ctr">
                      <a:solidFill>
                        <a:srgbClr val="FFFFFF"/>
                      </a:solidFill>
                      <a:prstDash val="solid"/>
                      <a:round/>
                      <a:headEnd type="none" w="med" len="med"/>
                      <a:tailEnd type="none" w="med" len="med"/>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7048" marR="7048" marT="7048"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7048" marR="7048" marT="7048"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7048" marR="7048" marT="7048"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7048" marR="7048" marT="7048"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7048" marR="7048" marT="7048"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7048" marR="7048" marT="7048"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7048" marR="7048" marT="7048"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7048" marR="7048" marT="7048"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7048" marR="7048" marT="7048" marB="0" anchor="b">
                    <a:lnL>
                      <a:noFill/>
                    </a:lnL>
                    <a:lnR>
                      <a:noFill/>
                    </a:lnR>
                    <a:lnT>
                      <a:noFill/>
                    </a:lnT>
                    <a:lnB>
                      <a:noFill/>
                    </a:lnB>
                  </a:tcPr>
                </a:tc>
                <a:extLst>
                  <a:ext uri="{0D108BD9-81ED-4DB2-BD59-A6C34878D82A}">
                    <a16:rowId xmlns:a16="http://schemas.microsoft.com/office/drawing/2014/main" val="749748951"/>
                  </a:ext>
                </a:extLst>
              </a:tr>
              <a:tr h="182880">
                <a:tc>
                  <a:txBody>
                    <a:bodyPr/>
                    <a:lstStyle/>
                    <a:p>
                      <a:pPr algn="r" fontAlgn="b"/>
                      <a:r>
                        <a:rPr lang="en-US" sz="800" b="0" i="0" u="none" strike="noStrike">
                          <a:solidFill>
                            <a:srgbClr val="000000"/>
                          </a:solidFill>
                          <a:effectLst/>
                          <a:latin typeface="Arial" panose="020B0604020202020204" pitchFamily="34" charset="0"/>
                          <a:cs typeface="Arial" panose="020B0604020202020204" pitchFamily="34" charset="0"/>
                        </a:rPr>
                        <a:t>27 Sep 2025 23:04:32</a:t>
                      </a:r>
                    </a:p>
                  </a:txBody>
                  <a:tcPr marL="12700" marR="12700" marT="1270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ECBCB"/>
                    </a:solidFill>
                  </a:tcPr>
                </a:tc>
                <a:tc>
                  <a:txBody>
                    <a:bodyPr/>
                    <a:lstStyle/>
                    <a:p>
                      <a:pPr algn="r" fontAlgn="b"/>
                      <a:r>
                        <a:rPr lang="en-US" sz="800" b="0" i="0" u="none" strike="noStrike">
                          <a:solidFill>
                            <a:srgbClr val="000000"/>
                          </a:solidFill>
                          <a:effectLst/>
                          <a:latin typeface="Arial" panose="020B0604020202020204" pitchFamily="34" charset="0"/>
                          <a:cs typeface="Arial" panose="020B0604020202020204" pitchFamily="34" charset="0"/>
                        </a:rPr>
                        <a:t>40.54</a:t>
                      </a:r>
                    </a:p>
                  </a:txBody>
                  <a:tcPr marL="12700" marR="12700" marT="1270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ECBCB"/>
                    </a:solidFill>
                  </a:tcPr>
                </a:tc>
                <a:tc>
                  <a:txBody>
                    <a:bodyPr/>
                    <a:lstStyle/>
                    <a:p>
                      <a:pPr algn="r" fontAlgn="b"/>
                      <a:r>
                        <a:rPr lang="en-US" sz="800" b="0" i="0" u="none" strike="noStrike">
                          <a:solidFill>
                            <a:srgbClr val="000000"/>
                          </a:solidFill>
                          <a:effectLst/>
                          <a:latin typeface="Arial" panose="020B0604020202020204" pitchFamily="34" charset="0"/>
                          <a:cs typeface="Arial" panose="020B0604020202020204" pitchFamily="34" charset="0"/>
                        </a:rPr>
                        <a:t>-80.18</a:t>
                      </a:r>
                    </a:p>
                  </a:txBody>
                  <a:tcPr marL="12700" marR="12700" marT="1270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ECBCB"/>
                    </a:solidFill>
                  </a:tcPr>
                </a:tc>
                <a:tc>
                  <a:txBody>
                    <a:bodyPr/>
                    <a:lstStyle/>
                    <a:p>
                      <a:pPr algn="r" fontAlgn="b"/>
                      <a:r>
                        <a:rPr lang="en-US" sz="800" b="0" i="0" u="none" strike="noStrike" dirty="0">
                          <a:solidFill>
                            <a:srgbClr val="000000"/>
                          </a:solidFill>
                          <a:effectLst/>
                          <a:latin typeface="Arial" panose="020B0604020202020204" pitchFamily="34" charset="0"/>
                          <a:cs typeface="Arial" panose="020B0604020202020204" pitchFamily="34" charset="0"/>
                        </a:rPr>
                        <a:t>      Sunset</a:t>
                      </a:r>
                    </a:p>
                  </a:txBody>
                  <a:tcPr marL="12700" marR="12700" marT="1270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ECBCB"/>
                    </a:solidFill>
                  </a:tcPr>
                </a:tc>
                <a:tc>
                  <a:txBody>
                    <a:bodyPr/>
                    <a:lstStyle/>
                    <a:p>
                      <a:pPr algn="ctr" fontAlgn="b"/>
                      <a:r>
                        <a:rPr lang="en-US" sz="800" b="0" i="0" u="none" strike="noStrike" dirty="0">
                          <a:solidFill>
                            <a:srgbClr val="000000"/>
                          </a:solidFill>
                          <a:effectLst/>
                          <a:latin typeface="Arial" panose="020B0604020202020204" pitchFamily="34" charset="0"/>
                          <a:cs typeface="Arial" panose="020B0604020202020204" pitchFamily="34" charset="0"/>
                        </a:rPr>
                        <a:t>         None</a:t>
                      </a:r>
                    </a:p>
                  </a:txBody>
                  <a:tcPr marL="12700" marR="12700" marT="1270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ECBCB"/>
                    </a:solidFill>
                  </a:tcPr>
                </a:tc>
                <a:tc>
                  <a:txBody>
                    <a:bodyPr/>
                    <a:lstStyle/>
                    <a:p>
                      <a:pPr algn="l" fontAlgn="b"/>
                      <a:r>
                        <a:rPr lang="en-US" sz="800" b="0" i="0" u="none" strike="noStrike" dirty="0">
                          <a:solidFill>
                            <a:srgbClr val="000000"/>
                          </a:solidFill>
                          <a:effectLst/>
                          <a:latin typeface="Arial" panose="020B0604020202020204" pitchFamily="34" charset="0"/>
                          <a:cs typeface="Arial" panose="020B0604020202020204" pitchFamily="34" charset="0"/>
                        </a:rPr>
                        <a:t>        N/A</a:t>
                      </a:r>
                    </a:p>
                  </a:txBody>
                  <a:tcPr marL="12700" marR="12700" marT="1270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ECBCB"/>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7048" marR="7048" marT="7048" marB="0" anchor="b">
                    <a:lnL w="12700" cap="flat" cmpd="sng" algn="ctr">
                      <a:solidFill>
                        <a:srgbClr val="FFFFFF"/>
                      </a:solidFill>
                      <a:prstDash val="solid"/>
                      <a:round/>
                      <a:headEnd type="none" w="med" len="med"/>
                      <a:tailEnd type="none" w="med" len="med"/>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7048" marR="7048" marT="7048"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7048" marR="7048" marT="7048"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7048" marR="7048" marT="7048"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7048" marR="7048" marT="7048"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7048" marR="7048" marT="7048"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7048" marR="7048" marT="7048"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7048" marR="7048" marT="7048"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7048" marR="7048" marT="7048"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7048" marR="7048" marT="7048" marB="0" anchor="b">
                    <a:lnL>
                      <a:noFill/>
                    </a:lnL>
                    <a:lnR>
                      <a:noFill/>
                    </a:lnR>
                    <a:lnT>
                      <a:noFill/>
                    </a:lnT>
                    <a:lnB>
                      <a:noFill/>
                    </a:lnB>
                  </a:tcPr>
                </a:tc>
                <a:extLst>
                  <a:ext uri="{0D108BD9-81ED-4DB2-BD59-A6C34878D82A}">
                    <a16:rowId xmlns:a16="http://schemas.microsoft.com/office/drawing/2014/main" val="1857834594"/>
                  </a:ext>
                </a:extLst>
              </a:tr>
              <a:tr h="182880">
                <a:tc>
                  <a:txBody>
                    <a:bodyPr/>
                    <a:lstStyle/>
                    <a:p>
                      <a:pPr algn="r" fontAlgn="b"/>
                      <a:r>
                        <a:rPr lang="en-US" sz="800" b="0" i="0" u="none" strike="noStrike">
                          <a:solidFill>
                            <a:srgbClr val="000000"/>
                          </a:solidFill>
                          <a:effectLst/>
                          <a:latin typeface="Arial" panose="020B0604020202020204" pitchFamily="34" charset="0"/>
                          <a:cs typeface="Arial" panose="020B0604020202020204" pitchFamily="34" charset="0"/>
                        </a:rPr>
                        <a:t>28 Sep 2025 22:17:20</a:t>
                      </a:r>
                    </a:p>
                  </a:txBody>
                  <a:tcPr marL="12700" marR="12700" marT="1270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E7E7"/>
                    </a:solidFill>
                  </a:tcPr>
                </a:tc>
                <a:tc>
                  <a:txBody>
                    <a:bodyPr/>
                    <a:lstStyle/>
                    <a:p>
                      <a:pPr algn="r" fontAlgn="b"/>
                      <a:r>
                        <a:rPr lang="en-US" sz="800" b="0" i="0" u="none" strike="noStrike">
                          <a:solidFill>
                            <a:srgbClr val="000000"/>
                          </a:solidFill>
                          <a:effectLst/>
                          <a:latin typeface="Arial" panose="020B0604020202020204" pitchFamily="34" charset="0"/>
                          <a:cs typeface="Arial" panose="020B0604020202020204" pitchFamily="34" charset="0"/>
                        </a:rPr>
                        <a:t>37.17</a:t>
                      </a:r>
                    </a:p>
                  </a:txBody>
                  <a:tcPr marL="12700" marR="12700" marT="1270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E7E7"/>
                    </a:solidFill>
                  </a:tcPr>
                </a:tc>
                <a:tc>
                  <a:txBody>
                    <a:bodyPr/>
                    <a:lstStyle/>
                    <a:p>
                      <a:pPr algn="r" fontAlgn="b"/>
                      <a:r>
                        <a:rPr lang="en-US" sz="800" b="0" i="0" u="none" strike="noStrike">
                          <a:solidFill>
                            <a:srgbClr val="000000"/>
                          </a:solidFill>
                          <a:effectLst/>
                          <a:latin typeface="Arial" panose="020B0604020202020204" pitchFamily="34" charset="0"/>
                          <a:cs typeface="Arial" panose="020B0604020202020204" pitchFamily="34" charset="0"/>
                        </a:rPr>
                        <a:t>-68.55</a:t>
                      </a:r>
                    </a:p>
                  </a:txBody>
                  <a:tcPr marL="12700" marR="12700" marT="1270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E7E7"/>
                    </a:solidFill>
                  </a:tcPr>
                </a:tc>
                <a:tc>
                  <a:txBody>
                    <a:bodyPr/>
                    <a:lstStyle/>
                    <a:p>
                      <a:pPr algn="r" fontAlgn="b"/>
                      <a:r>
                        <a:rPr lang="en-US" sz="800" b="0" i="0" u="none" strike="noStrike" dirty="0">
                          <a:solidFill>
                            <a:srgbClr val="000000"/>
                          </a:solidFill>
                          <a:effectLst/>
                          <a:latin typeface="Arial" panose="020B0604020202020204" pitchFamily="34" charset="0"/>
                          <a:cs typeface="Arial" panose="020B0604020202020204" pitchFamily="34" charset="0"/>
                        </a:rPr>
                        <a:t>      Sunset</a:t>
                      </a:r>
                    </a:p>
                  </a:txBody>
                  <a:tcPr marL="12700" marR="12700" marT="1270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E7E7"/>
                    </a:solidFill>
                  </a:tcPr>
                </a:tc>
                <a:tc>
                  <a:txBody>
                    <a:bodyPr/>
                    <a:lstStyle/>
                    <a:p>
                      <a:pPr algn="ctr" fontAlgn="b"/>
                      <a:r>
                        <a:rPr lang="en-US" sz="800" b="0" i="0" u="none" strike="noStrike" dirty="0">
                          <a:solidFill>
                            <a:srgbClr val="000000"/>
                          </a:solidFill>
                          <a:effectLst/>
                          <a:latin typeface="Arial" panose="020B0604020202020204" pitchFamily="34" charset="0"/>
                          <a:cs typeface="Arial" panose="020B0604020202020204" pitchFamily="34" charset="0"/>
                        </a:rPr>
                        <a:t>         None</a:t>
                      </a:r>
                    </a:p>
                  </a:txBody>
                  <a:tcPr marL="12700" marR="12700" marT="1270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E7E7"/>
                    </a:solidFill>
                  </a:tcPr>
                </a:tc>
                <a:tc>
                  <a:txBody>
                    <a:bodyPr/>
                    <a:lstStyle/>
                    <a:p>
                      <a:pPr algn="l" fontAlgn="b"/>
                      <a:r>
                        <a:rPr lang="en-US" sz="800" b="0" i="0" u="none" strike="noStrike" dirty="0">
                          <a:solidFill>
                            <a:srgbClr val="000000"/>
                          </a:solidFill>
                          <a:effectLst/>
                          <a:latin typeface="Arial" panose="020B0604020202020204" pitchFamily="34" charset="0"/>
                          <a:cs typeface="Arial" panose="020B0604020202020204" pitchFamily="34" charset="0"/>
                        </a:rPr>
                        <a:t>        N/A</a:t>
                      </a:r>
                    </a:p>
                  </a:txBody>
                  <a:tcPr marL="12700" marR="12700" marT="1270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E7E7"/>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7048" marR="7048" marT="7048" marB="0" anchor="b">
                    <a:lnL w="12700" cap="flat" cmpd="sng" algn="ctr">
                      <a:solidFill>
                        <a:srgbClr val="FFFFFF"/>
                      </a:solidFill>
                      <a:prstDash val="solid"/>
                      <a:round/>
                      <a:headEnd type="none" w="med" len="med"/>
                      <a:tailEnd type="none" w="med" len="med"/>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7048" marR="7048" marT="7048"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7048" marR="7048" marT="7048"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7048" marR="7048" marT="7048"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7048" marR="7048" marT="7048"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7048" marR="7048" marT="7048"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7048" marR="7048" marT="7048"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7048" marR="7048" marT="7048"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7048" marR="7048" marT="7048"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7048" marR="7048" marT="7048" marB="0" anchor="b">
                    <a:lnL>
                      <a:noFill/>
                    </a:lnL>
                    <a:lnR>
                      <a:noFill/>
                    </a:lnR>
                    <a:lnT>
                      <a:noFill/>
                    </a:lnT>
                    <a:lnB>
                      <a:noFill/>
                    </a:lnB>
                  </a:tcPr>
                </a:tc>
                <a:extLst>
                  <a:ext uri="{0D108BD9-81ED-4DB2-BD59-A6C34878D82A}">
                    <a16:rowId xmlns:a16="http://schemas.microsoft.com/office/drawing/2014/main" val="2244084293"/>
                  </a:ext>
                </a:extLst>
              </a:tr>
              <a:tr h="182880">
                <a:tc>
                  <a:txBody>
                    <a:bodyPr/>
                    <a:lstStyle/>
                    <a:p>
                      <a:pPr algn="r" fontAlgn="b"/>
                      <a:r>
                        <a:rPr lang="en-US" sz="800" b="0" i="0" u="none" strike="noStrike" dirty="0">
                          <a:solidFill>
                            <a:srgbClr val="000000"/>
                          </a:solidFill>
                          <a:effectLst/>
                          <a:latin typeface="Arial" panose="020B0604020202020204" pitchFamily="34" charset="0"/>
                          <a:cs typeface="Arial" panose="020B0604020202020204" pitchFamily="34" charset="0"/>
                        </a:rPr>
                        <a:t>29 Sep 2025 23:03:07</a:t>
                      </a:r>
                    </a:p>
                  </a:txBody>
                  <a:tcPr marL="12700" marR="12700" marT="1270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ECBCB"/>
                    </a:solidFill>
                  </a:tcPr>
                </a:tc>
                <a:tc>
                  <a:txBody>
                    <a:bodyPr/>
                    <a:lstStyle/>
                    <a:p>
                      <a:pPr algn="r" fontAlgn="b"/>
                      <a:r>
                        <a:rPr lang="en-US" sz="800" b="0" i="0" u="none" strike="noStrike" dirty="0">
                          <a:solidFill>
                            <a:srgbClr val="000000"/>
                          </a:solidFill>
                          <a:effectLst/>
                          <a:latin typeface="Arial" panose="020B0604020202020204" pitchFamily="34" charset="0"/>
                          <a:cs typeface="Arial" panose="020B0604020202020204" pitchFamily="34" charset="0"/>
                        </a:rPr>
                        <a:t>33.04</a:t>
                      </a:r>
                    </a:p>
                  </a:txBody>
                  <a:tcPr marL="12700" marR="12700" marT="1270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ECBCB"/>
                    </a:solidFill>
                  </a:tcPr>
                </a:tc>
                <a:tc>
                  <a:txBody>
                    <a:bodyPr/>
                    <a:lstStyle/>
                    <a:p>
                      <a:pPr algn="r" fontAlgn="b"/>
                      <a:r>
                        <a:rPr lang="en-US" sz="800" b="0" i="0" u="none" strike="noStrike" dirty="0">
                          <a:solidFill>
                            <a:srgbClr val="000000"/>
                          </a:solidFill>
                          <a:effectLst/>
                          <a:latin typeface="Arial" panose="020B0604020202020204" pitchFamily="34" charset="0"/>
                          <a:cs typeface="Arial" panose="020B0604020202020204" pitchFamily="34" charset="0"/>
                        </a:rPr>
                        <a:t>-80.08</a:t>
                      </a:r>
                    </a:p>
                  </a:txBody>
                  <a:tcPr marL="12700" marR="12700" marT="1270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ECBCB"/>
                    </a:solidFill>
                  </a:tcPr>
                </a:tc>
                <a:tc>
                  <a:txBody>
                    <a:bodyPr/>
                    <a:lstStyle/>
                    <a:p>
                      <a:pPr algn="r" fontAlgn="b"/>
                      <a:r>
                        <a:rPr lang="en-US" sz="800" b="0" i="0" u="none" strike="noStrike" dirty="0">
                          <a:solidFill>
                            <a:srgbClr val="000000"/>
                          </a:solidFill>
                          <a:effectLst/>
                          <a:latin typeface="Arial" panose="020B0604020202020204" pitchFamily="34" charset="0"/>
                          <a:cs typeface="Arial" panose="020B0604020202020204" pitchFamily="34" charset="0"/>
                        </a:rPr>
                        <a:t>      Sunset</a:t>
                      </a:r>
                    </a:p>
                  </a:txBody>
                  <a:tcPr marL="12700" marR="12700" marT="1270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ECBCB"/>
                    </a:solidFill>
                  </a:tcPr>
                </a:tc>
                <a:tc>
                  <a:txBody>
                    <a:bodyPr/>
                    <a:lstStyle/>
                    <a:p>
                      <a:pPr algn="ctr" fontAlgn="b"/>
                      <a:r>
                        <a:rPr lang="en-US" sz="800" b="0" i="0" u="none" strike="noStrike" dirty="0">
                          <a:solidFill>
                            <a:srgbClr val="000000"/>
                          </a:solidFill>
                          <a:effectLst/>
                          <a:latin typeface="Arial" panose="020B0604020202020204" pitchFamily="34" charset="0"/>
                          <a:cs typeface="Arial" panose="020B0604020202020204" pitchFamily="34" charset="0"/>
                        </a:rPr>
                        <a:t>         None</a:t>
                      </a:r>
                    </a:p>
                  </a:txBody>
                  <a:tcPr marL="12700" marR="12700" marT="1270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ECBCB"/>
                    </a:solidFill>
                  </a:tcPr>
                </a:tc>
                <a:tc>
                  <a:txBody>
                    <a:bodyPr/>
                    <a:lstStyle/>
                    <a:p>
                      <a:pPr algn="l" fontAlgn="b"/>
                      <a:r>
                        <a:rPr lang="en-US" sz="800" b="0" i="0" u="none" strike="noStrike" dirty="0">
                          <a:solidFill>
                            <a:srgbClr val="000000"/>
                          </a:solidFill>
                          <a:effectLst/>
                          <a:latin typeface="Arial" panose="020B0604020202020204" pitchFamily="34" charset="0"/>
                          <a:cs typeface="Arial" panose="020B0604020202020204" pitchFamily="34" charset="0"/>
                        </a:rPr>
                        <a:t>        N/A</a:t>
                      </a:r>
                    </a:p>
                  </a:txBody>
                  <a:tcPr marL="12700" marR="12700" marT="1270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ECBCB"/>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7048" marR="7048" marT="7048" marB="0" anchor="b">
                    <a:lnL w="12700" cap="flat" cmpd="sng" algn="ctr">
                      <a:solidFill>
                        <a:srgbClr val="FFFFFF"/>
                      </a:solidFill>
                      <a:prstDash val="solid"/>
                      <a:round/>
                      <a:headEnd type="none" w="med" len="med"/>
                      <a:tailEnd type="none" w="med" len="med"/>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7048" marR="7048" marT="7048"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7048" marR="7048" marT="7048"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7048" marR="7048" marT="7048"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7048" marR="7048" marT="7048"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7048" marR="7048" marT="7048"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7048" marR="7048" marT="7048"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7048" marR="7048" marT="7048"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7048" marR="7048" marT="7048"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7048" marR="7048" marT="7048" marB="0" anchor="b">
                    <a:lnL>
                      <a:noFill/>
                    </a:lnL>
                    <a:lnR>
                      <a:noFill/>
                    </a:lnR>
                    <a:lnT>
                      <a:noFill/>
                    </a:lnT>
                    <a:lnB>
                      <a:noFill/>
                    </a:lnB>
                  </a:tcPr>
                </a:tc>
                <a:extLst>
                  <a:ext uri="{0D108BD9-81ED-4DB2-BD59-A6C34878D82A}">
                    <a16:rowId xmlns:a16="http://schemas.microsoft.com/office/drawing/2014/main" val="1834230102"/>
                  </a:ext>
                </a:extLst>
              </a:tr>
            </a:tbl>
          </a:graphicData>
        </a:graphic>
      </p:graphicFrame>
      <p:cxnSp>
        <p:nvCxnSpPr>
          <p:cNvPr id="95" name="Straight Connector 94">
            <a:extLst>
              <a:ext uri="{FF2B5EF4-FFF2-40B4-BE49-F238E27FC236}">
                <a16:creationId xmlns:a16="http://schemas.microsoft.com/office/drawing/2014/main" id="{396032DC-12C4-B890-2E62-B3B9EEACEE74}"/>
              </a:ext>
            </a:extLst>
          </p:cNvPr>
          <p:cNvCxnSpPr/>
          <p:nvPr/>
        </p:nvCxnSpPr>
        <p:spPr>
          <a:xfrm>
            <a:off x="5594351" y="4983693"/>
            <a:ext cx="892173" cy="0"/>
          </a:xfrm>
          <a:prstGeom prst="line">
            <a:avLst/>
          </a:prstGeom>
          <a:ln w="12700">
            <a:solidFill>
              <a:schemeClr val="accent3">
                <a:lumMod val="75000"/>
              </a:schemeClr>
            </a:solidFill>
          </a:ln>
        </p:spPr>
        <p:style>
          <a:lnRef idx="1">
            <a:schemeClr val="dk1"/>
          </a:lnRef>
          <a:fillRef idx="0">
            <a:schemeClr val="dk1"/>
          </a:fillRef>
          <a:effectRef idx="0">
            <a:schemeClr val="dk1"/>
          </a:effectRef>
          <a:fontRef idx="minor">
            <a:schemeClr val="tx1"/>
          </a:fontRef>
        </p:style>
      </p:cxnSp>
      <p:cxnSp>
        <p:nvCxnSpPr>
          <p:cNvPr id="86" name="Straight Connector 85">
            <a:extLst>
              <a:ext uri="{FF2B5EF4-FFF2-40B4-BE49-F238E27FC236}">
                <a16:creationId xmlns:a16="http://schemas.microsoft.com/office/drawing/2014/main" id="{22883817-EB61-3AE3-F63E-BBD643D041C7}"/>
              </a:ext>
            </a:extLst>
          </p:cNvPr>
          <p:cNvCxnSpPr>
            <a:cxnSpLocks/>
          </p:cNvCxnSpPr>
          <p:nvPr/>
        </p:nvCxnSpPr>
        <p:spPr>
          <a:xfrm>
            <a:off x="5880101" y="4105284"/>
            <a:ext cx="603249" cy="0"/>
          </a:xfrm>
          <a:prstGeom prst="line">
            <a:avLst/>
          </a:prstGeom>
          <a:ln w="12700">
            <a:solidFill>
              <a:schemeClr val="accent6">
                <a:lumMod val="40000"/>
                <a:lumOff val="60000"/>
              </a:schemeClr>
            </a:solidFill>
          </a:ln>
        </p:spPr>
        <p:style>
          <a:lnRef idx="1">
            <a:schemeClr val="dk1"/>
          </a:lnRef>
          <a:fillRef idx="0">
            <a:schemeClr val="dk1"/>
          </a:fillRef>
          <a:effectRef idx="0">
            <a:schemeClr val="dk1"/>
          </a:effectRef>
          <a:fontRef idx="minor">
            <a:schemeClr val="tx1"/>
          </a:fontRef>
        </p:style>
      </p:cxnSp>
      <p:cxnSp>
        <p:nvCxnSpPr>
          <p:cNvPr id="45" name="Connector: Elbow 44">
            <a:extLst>
              <a:ext uri="{FF2B5EF4-FFF2-40B4-BE49-F238E27FC236}">
                <a16:creationId xmlns:a16="http://schemas.microsoft.com/office/drawing/2014/main" id="{ED1A4A4E-6220-DEBA-3CC8-7D6A88AA202F}"/>
              </a:ext>
            </a:extLst>
          </p:cNvPr>
          <p:cNvCxnSpPr>
            <a:cxnSpLocks/>
          </p:cNvCxnSpPr>
          <p:nvPr/>
        </p:nvCxnSpPr>
        <p:spPr>
          <a:xfrm rot="10800000" flipV="1">
            <a:off x="6483350" y="1724933"/>
            <a:ext cx="2225681" cy="208643"/>
          </a:xfrm>
          <a:prstGeom prst="bentConnector3">
            <a:avLst>
              <a:gd name="adj1" fmla="val 102354"/>
            </a:avLst>
          </a:prstGeom>
          <a:ln w="12700">
            <a:solidFill>
              <a:schemeClr val="accent4">
                <a:lumMod val="75000"/>
              </a:schemeClr>
            </a:solidFill>
          </a:ln>
        </p:spPr>
        <p:style>
          <a:lnRef idx="1">
            <a:schemeClr val="dk1"/>
          </a:lnRef>
          <a:fillRef idx="0">
            <a:schemeClr val="dk1"/>
          </a:fillRef>
          <a:effectRef idx="0">
            <a:schemeClr val="dk1"/>
          </a:effectRef>
          <a:fontRef idx="minor">
            <a:schemeClr val="tx1"/>
          </a:fontRef>
        </p:style>
      </p:cxnSp>
      <p:sp>
        <p:nvSpPr>
          <p:cNvPr id="3" name="Title 2">
            <a:extLst>
              <a:ext uri="{FF2B5EF4-FFF2-40B4-BE49-F238E27FC236}">
                <a16:creationId xmlns:a16="http://schemas.microsoft.com/office/drawing/2014/main" id="{7B4B5304-CC53-B395-9C5B-4A47610EA53D}"/>
              </a:ext>
            </a:extLst>
          </p:cNvPr>
          <p:cNvSpPr>
            <a:spLocks noGrp="1"/>
          </p:cNvSpPr>
          <p:nvPr>
            <p:ph type="title"/>
          </p:nvPr>
        </p:nvSpPr>
        <p:spPr/>
        <p:txBody>
          <a:bodyPr/>
          <a:lstStyle/>
          <a:p>
            <a:r>
              <a:rPr lang="en-US"/>
              <a:t>Prediction </a:t>
            </a:r>
            <a:r>
              <a:rPr lang="en-US" dirty="0"/>
              <a:t>File for LaRC</a:t>
            </a:r>
          </a:p>
        </p:txBody>
      </p:sp>
      <p:sp>
        <p:nvSpPr>
          <p:cNvPr id="4" name="Date Placeholder 3">
            <a:extLst>
              <a:ext uri="{FF2B5EF4-FFF2-40B4-BE49-F238E27FC236}">
                <a16:creationId xmlns:a16="http://schemas.microsoft.com/office/drawing/2014/main" id="{72BBACE0-4697-9987-54FD-5A9AAF152CD4}"/>
              </a:ext>
            </a:extLst>
          </p:cNvPr>
          <p:cNvSpPr>
            <a:spLocks noGrp="1"/>
          </p:cNvSpPr>
          <p:nvPr>
            <p:ph type="dt" sz="half" idx="2"/>
          </p:nvPr>
        </p:nvSpPr>
        <p:spPr/>
        <p:txBody>
          <a:bodyPr/>
          <a:lstStyle/>
          <a:p>
            <a:r>
              <a:rPr lang="en-US" dirty="0"/>
              <a:t>August 13, 2025</a:t>
            </a:r>
          </a:p>
        </p:txBody>
      </p:sp>
      <p:sp>
        <p:nvSpPr>
          <p:cNvPr id="21" name="Rectangle 20">
            <a:extLst>
              <a:ext uri="{FF2B5EF4-FFF2-40B4-BE49-F238E27FC236}">
                <a16:creationId xmlns:a16="http://schemas.microsoft.com/office/drawing/2014/main" id="{921290C1-31F2-6547-2375-53FCA43ED6DC}"/>
              </a:ext>
            </a:extLst>
          </p:cNvPr>
          <p:cNvSpPr>
            <a:spLocks noGrp="1" noRot="1" noMove="1" noResize="1" noEditPoints="1" noAdjustHandles="1" noChangeArrowheads="1" noChangeShapeType="1"/>
          </p:cNvSpPr>
          <p:nvPr/>
        </p:nvSpPr>
        <p:spPr>
          <a:xfrm>
            <a:off x="1301731" y="1822453"/>
            <a:ext cx="2559069" cy="177800"/>
          </a:xfrm>
          <a:prstGeom prst="rect">
            <a:avLst/>
          </a:pr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3" name="Rectangle 22">
            <a:extLst>
              <a:ext uri="{FF2B5EF4-FFF2-40B4-BE49-F238E27FC236}">
                <a16:creationId xmlns:a16="http://schemas.microsoft.com/office/drawing/2014/main" id="{13D8BFCE-7CE6-DCAD-BDEF-3EEE18C3C8B1}"/>
              </a:ext>
            </a:extLst>
          </p:cNvPr>
          <p:cNvSpPr>
            <a:spLocks noGrp="1" noRot="1" noMove="1" noResize="1" noEditPoints="1" noAdjustHandles="1" noChangeArrowheads="1" noChangeShapeType="1"/>
          </p:cNvSpPr>
          <p:nvPr/>
        </p:nvSpPr>
        <p:spPr>
          <a:xfrm>
            <a:off x="518299" y="2497666"/>
            <a:ext cx="5072877" cy="4017439"/>
          </a:xfrm>
          <a:prstGeom prst="rect">
            <a:avLst/>
          </a:prstGeom>
          <a:noFill/>
          <a:ln w="12700">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25" name="Connector: Elbow 24">
            <a:extLst>
              <a:ext uri="{FF2B5EF4-FFF2-40B4-BE49-F238E27FC236}">
                <a16:creationId xmlns:a16="http://schemas.microsoft.com/office/drawing/2014/main" id="{A96B2080-9503-0739-57EE-FB191B46EB54}"/>
              </a:ext>
            </a:extLst>
          </p:cNvPr>
          <p:cNvCxnSpPr>
            <a:cxnSpLocks/>
          </p:cNvCxnSpPr>
          <p:nvPr/>
        </p:nvCxnSpPr>
        <p:spPr>
          <a:xfrm rot="16200000" flipH="1">
            <a:off x="6632645" y="-345086"/>
            <a:ext cx="421075" cy="3712633"/>
          </a:xfrm>
          <a:prstGeom prst="bentConnector4">
            <a:avLst>
              <a:gd name="adj1" fmla="val -31668"/>
              <a:gd name="adj2" fmla="val 100086"/>
            </a:avLst>
          </a:prstGeom>
          <a:ln w="12700">
            <a:solidFill>
              <a:schemeClr val="accent4">
                <a:lumMod val="75000"/>
              </a:schemeClr>
            </a:solidFill>
          </a:ln>
        </p:spPr>
        <p:style>
          <a:lnRef idx="1">
            <a:schemeClr val="dk1"/>
          </a:lnRef>
          <a:fillRef idx="0">
            <a:schemeClr val="dk1"/>
          </a:fillRef>
          <a:effectRef idx="0">
            <a:schemeClr val="dk1"/>
          </a:effectRef>
          <a:fontRef idx="minor">
            <a:schemeClr val="tx1"/>
          </a:fontRef>
        </p:style>
      </p:cxnSp>
      <p:sp>
        <p:nvSpPr>
          <p:cNvPr id="19" name="Rectangle 18">
            <a:extLst>
              <a:ext uri="{FF2B5EF4-FFF2-40B4-BE49-F238E27FC236}">
                <a16:creationId xmlns:a16="http://schemas.microsoft.com/office/drawing/2014/main" id="{5B7B5F54-4D77-2A7F-BAC1-EF4FA859F20A}"/>
              </a:ext>
            </a:extLst>
          </p:cNvPr>
          <p:cNvSpPr>
            <a:spLocks/>
          </p:cNvSpPr>
          <p:nvPr/>
        </p:nvSpPr>
        <p:spPr>
          <a:xfrm>
            <a:off x="3865033" y="1312333"/>
            <a:ext cx="2218267" cy="141816"/>
          </a:xfrm>
          <a:prstGeom prst="rect">
            <a:avLst/>
          </a:prstGeom>
          <a:noFill/>
          <a:ln w="12700">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4">
                  <a:lumMod val="75000"/>
                </a:schemeClr>
              </a:solidFill>
            </a:endParaRPr>
          </a:p>
        </p:txBody>
      </p:sp>
      <p:cxnSp>
        <p:nvCxnSpPr>
          <p:cNvPr id="61" name="Connector: Elbow 60">
            <a:extLst>
              <a:ext uri="{FF2B5EF4-FFF2-40B4-BE49-F238E27FC236}">
                <a16:creationId xmlns:a16="http://schemas.microsoft.com/office/drawing/2014/main" id="{3D56F5B5-2109-23A0-34D0-418FF004183B}"/>
              </a:ext>
            </a:extLst>
          </p:cNvPr>
          <p:cNvCxnSpPr>
            <a:cxnSpLocks/>
          </p:cNvCxnSpPr>
          <p:nvPr/>
        </p:nvCxnSpPr>
        <p:spPr>
          <a:xfrm>
            <a:off x="5708653" y="1993905"/>
            <a:ext cx="774697" cy="612772"/>
          </a:xfrm>
          <a:prstGeom prst="bentConnector3">
            <a:avLst>
              <a:gd name="adj1" fmla="val 91804"/>
            </a:avLst>
          </a:prstGeom>
          <a:ln w="127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88E19803-D658-A68F-9339-27D667F019C0}"/>
              </a:ext>
            </a:extLst>
          </p:cNvPr>
          <p:cNvCxnSpPr>
            <a:cxnSpLocks/>
          </p:cNvCxnSpPr>
          <p:nvPr/>
        </p:nvCxnSpPr>
        <p:spPr>
          <a:xfrm flipV="1">
            <a:off x="5715000" y="1646767"/>
            <a:ext cx="0" cy="347115"/>
          </a:xfrm>
          <a:prstGeom prst="line">
            <a:avLst/>
          </a:prstGeom>
          <a:ln w="12700">
            <a:solidFill>
              <a:schemeClr val="accent2">
                <a:lumMod val="75000"/>
              </a:schemeClr>
            </a:solidFill>
          </a:ln>
        </p:spPr>
        <p:style>
          <a:lnRef idx="1">
            <a:schemeClr val="dk1"/>
          </a:lnRef>
          <a:fillRef idx="0">
            <a:schemeClr val="dk1"/>
          </a:fillRef>
          <a:effectRef idx="0">
            <a:schemeClr val="dk1"/>
          </a:effectRef>
          <a:fontRef idx="minor">
            <a:schemeClr val="tx1"/>
          </a:fontRef>
        </p:style>
      </p:cxnSp>
      <p:sp>
        <p:nvSpPr>
          <p:cNvPr id="20" name="Rectangle 19">
            <a:extLst>
              <a:ext uri="{FF2B5EF4-FFF2-40B4-BE49-F238E27FC236}">
                <a16:creationId xmlns:a16="http://schemas.microsoft.com/office/drawing/2014/main" id="{F3141383-F8D5-FEB6-0FB1-9FE316A4CF34}"/>
              </a:ext>
            </a:extLst>
          </p:cNvPr>
          <p:cNvSpPr>
            <a:spLocks/>
          </p:cNvSpPr>
          <p:nvPr/>
        </p:nvSpPr>
        <p:spPr>
          <a:xfrm>
            <a:off x="3081867" y="1473200"/>
            <a:ext cx="4030133" cy="170392"/>
          </a:xfrm>
          <a:prstGeom prst="rect">
            <a:avLst/>
          </a:prstGeom>
          <a:noFill/>
          <a:ln w="1270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84" name="Straight Connector 83">
            <a:extLst>
              <a:ext uri="{FF2B5EF4-FFF2-40B4-BE49-F238E27FC236}">
                <a16:creationId xmlns:a16="http://schemas.microsoft.com/office/drawing/2014/main" id="{12B6506D-4D3B-AE94-29E2-F6B36D669B03}"/>
              </a:ext>
            </a:extLst>
          </p:cNvPr>
          <p:cNvCxnSpPr>
            <a:cxnSpLocks/>
          </p:cNvCxnSpPr>
          <p:nvPr/>
        </p:nvCxnSpPr>
        <p:spPr>
          <a:xfrm>
            <a:off x="5883275" y="2342097"/>
            <a:ext cx="0" cy="1763187"/>
          </a:xfrm>
          <a:prstGeom prst="line">
            <a:avLst/>
          </a:prstGeom>
          <a:ln w="12700">
            <a:solidFill>
              <a:schemeClr val="accent6">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62C9A389-A053-5BB9-BF29-A5507952DC8D}"/>
              </a:ext>
            </a:extLst>
          </p:cNvPr>
          <p:cNvSpPr>
            <a:spLocks/>
          </p:cNvSpPr>
          <p:nvPr/>
        </p:nvSpPr>
        <p:spPr>
          <a:xfrm>
            <a:off x="518299" y="2161123"/>
            <a:ext cx="5776384" cy="177800"/>
          </a:xfrm>
          <a:prstGeom prst="rect">
            <a:avLst/>
          </a:prstGeom>
          <a:noFill/>
          <a:ln w="12700">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97" name="Connector: Elbow 96">
            <a:extLst>
              <a:ext uri="{FF2B5EF4-FFF2-40B4-BE49-F238E27FC236}">
                <a16:creationId xmlns:a16="http://schemas.microsoft.com/office/drawing/2014/main" id="{A57BA371-F7BB-7B88-799F-322F42F55DBB}"/>
              </a:ext>
            </a:extLst>
          </p:cNvPr>
          <p:cNvCxnSpPr>
            <a:cxnSpLocks/>
            <a:stCxn id="21" idx="3"/>
          </p:cNvCxnSpPr>
          <p:nvPr/>
        </p:nvCxnSpPr>
        <p:spPr>
          <a:xfrm>
            <a:off x="3860801" y="1911354"/>
            <a:ext cx="2501900" cy="171447"/>
          </a:xfrm>
          <a:prstGeom prst="bentConnector3">
            <a:avLst>
              <a:gd name="adj1"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BD8B0332-F413-95F1-AB27-CD3F6B987084}"/>
              </a:ext>
            </a:extLst>
          </p:cNvPr>
          <p:cNvCxnSpPr>
            <a:cxnSpLocks/>
          </p:cNvCxnSpPr>
          <p:nvPr/>
        </p:nvCxnSpPr>
        <p:spPr>
          <a:xfrm flipH="1">
            <a:off x="6358467" y="3492500"/>
            <a:ext cx="124883"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8" name="Content Placeholder 1">
            <a:extLst>
              <a:ext uri="{FF2B5EF4-FFF2-40B4-BE49-F238E27FC236}">
                <a16:creationId xmlns:a16="http://schemas.microsoft.com/office/drawing/2014/main" id="{F383F9E5-0E1F-6FAD-6E5A-4AD9A1E4E101}"/>
              </a:ext>
            </a:extLst>
          </p:cNvPr>
          <p:cNvSpPr>
            <a:spLocks noGrp="1" noRot="1" noMove="1" noResize="1" noEditPoints="1" noAdjustHandles="1" noChangeArrowheads="1" noChangeShapeType="1"/>
          </p:cNvSpPr>
          <p:nvPr>
            <p:ph idx="1"/>
          </p:nvPr>
        </p:nvSpPr>
        <p:spPr>
          <a:xfrm>
            <a:off x="6294683" y="1724942"/>
            <a:ext cx="5463823" cy="4902871"/>
          </a:xfrm>
        </p:spPr>
        <p:txBody>
          <a:bodyPr/>
          <a:lstStyle/>
          <a:p>
            <a:r>
              <a:rPr lang="en-US" sz="1867" dirty="0"/>
              <a:t>Date/Time File was Generated (UTC)</a:t>
            </a:r>
          </a:p>
          <a:p>
            <a:pPr marL="0" indent="0">
              <a:buNone/>
            </a:pPr>
            <a:endParaRPr lang="en-US" sz="1867" dirty="0"/>
          </a:p>
          <a:p>
            <a:r>
              <a:rPr lang="en-US" sz="1867" dirty="0"/>
              <a:t>Prediction File Used</a:t>
            </a:r>
          </a:p>
          <a:p>
            <a:pPr lvl="1"/>
            <a:r>
              <a:rPr lang="en-US" sz="1467" dirty="0">
                <a:highlight>
                  <a:srgbClr val="CDE6FF"/>
                </a:highlight>
              </a:rPr>
              <a:t>Start Date</a:t>
            </a:r>
            <a:r>
              <a:rPr lang="en-US" sz="1467" dirty="0"/>
              <a:t> &amp; </a:t>
            </a:r>
            <a:r>
              <a:rPr lang="en-US" sz="1467" dirty="0">
                <a:highlight>
                  <a:srgbClr val="6390E5"/>
                </a:highlight>
              </a:rPr>
              <a:t>End Date</a:t>
            </a:r>
            <a:r>
              <a:rPr lang="en-US" sz="1467" dirty="0"/>
              <a:t> of prediction file</a:t>
            </a:r>
          </a:p>
          <a:p>
            <a:pPr lvl="1"/>
            <a:endParaRPr lang="en-US" sz="1467" dirty="0">
              <a:highlight>
                <a:srgbClr val="6390E5"/>
              </a:highlight>
            </a:endParaRPr>
          </a:p>
          <a:p>
            <a:r>
              <a:rPr lang="en-US" sz="1867" dirty="0"/>
              <a:t>Number of Possible Coincident Events</a:t>
            </a:r>
          </a:p>
          <a:p>
            <a:pPr marL="0" indent="0">
              <a:buNone/>
            </a:pPr>
            <a:endParaRPr lang="en-US" sz="1467" dirty="0"/>
          </a:p>
          <a:p>
            <a:r>
              <a:rPr lang="en-US" sz="1867" dirty="0"/>
              <a:t>Duration of Search Window</a:t>
            </a:r>
          </a:p>
          <a:p>
            <a:pPr lvl="1"/>
            <a:r>
              <a:rPr lang="en-US" sz="1467" dirty="0">
                <a:highlight>
                  <a:srgbClr val="FCC25E"/>
                </a:highlight>
              </a:rPr>
              <a:t>Number of Weeks</a:t>
            </a:r>
            <a:r>
              <a:rPr lang="en-US" sz="1467" dirty="0"/>
              <a:t> &amp; </a:t>
            </a:r>
            <a:r>
              <a:rPr lang="en-US" sz="1467" dirty="0">
                <a:highlight>
                  <a:srgbClr val="FD8859"/>
                </a:highlight>
              </a:rPr>
              <a:t>Search Window Start Date (UTC)</a:t>
            </a:r>
          </a:p>
          <a:p>
            <a:pPr lvl="1"/>
            <a:endParaRPr lang="en-US" sz="1467" dirty="0"/>
          </a:p>
          <a:p>
            <a:r>
              <a:rPr lang="en-US" sz="1867" dirty="0"/>
              <a:t>Table of Predicted Events</a:t>
            </a:r>
          </a:p>
          <a:p>
            <a:pPr lvl="1"/>
            <a:r>
              <a:rPr lang="en-US" sz="1467" dirty="0"/>
              <a:t>Predicted Start Date &amp; Time</a:t>
            </a:r>
          </a:p>
          <a:p>
            <a:pPr lvl="1"/>
            <a:r>
              <a:rPr lang="en-US" sz="1467" dirty="0"/>
              <a:t>Lat. &amp; Lon.</a:t>
            </a:r>
          </a:p>
          <a:p>
            <a:pPr lvl="1"/>
            <a:r>
              <a:rPr lang="en-US" sz="1467" dirty="0"/>
              <a:t>Event Type</a:t>
            </a:r>
          </a:p>
          <a:p>
            <a:pPr lvl="1"/>
            <a:r>
              <a:rPr lang="en-US" sz="1467" dirty="0"/>
              <a:t>Possibility of Obstructions (Blockages)</a:t>
            </a:r>
          </a:p>
        </p:txBody>
      </p:sp>
      <p:cxnSp>
        <p:nvCxnSpPr>
          <p:cNvPr id="109" name="Straight Connector 108">
            <a:extLst>
              <a:ext uri="{FF2B5EF4-FFF2-40B4-BE49-F238E27FC236}">
                <a16:creationId xmlns:a16="http://schemas.microsoft.com/office/drawing/2014/main" id="{FB4A3108-BFD0-BC55-487A-F99CFC53CF80}"/>
              </a:ext>
            </a:extLst>
          </p:cNvPr>
          <p:cNvCxnSpPr>
            <a:cxnSpLocks/>
          </p:cNvCxnSpPr>
          <p:nvPr/>
        </p:nvCxnSpPr>
        <p:spPr>
          <a:xfrm>
            <a:off x="6358467" y="2078567"/>
            <a:ext cx="0" cy="1413933"/>
          </a:xfrm>
          <a:prstGeom prst="line">
            <a:avLst/>
          </a:prstGeom>
          <a:ln w="1270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2339239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DDBE33B-9870-DB8B-5771-05E1CD7E442B}"/>
              </a:ext>
            </a:extLst>
          </p:cNvPr>
          <p:cNvSpPr>
            <a:spLocks noGrp="1"/>
          </p:cNvSpPr>
          <p:nvPr>
            <p:ph type="title"/>
          </p:nvPr>
        </p:nvSpPr>
        <p:spPr/>
        <p:txBody>
          <a:bodyPr/>
          <a:lstStyle/>
          <a:p>
            <a:r>
              <a:rPr lang="en-US" sz="2667" dirty="0"/>
              <a:t>Predictions Before and After Reboosts for LaRC</a:t>
            </a:r>
            <a:br>
              <a:rPr lang="en-US" sz="2667" dirty="0"/>
            </a:br>
            <a:r>
              <a:rPr lang="en-US" sz="2667" dirty="0"/>
              <a:t>Aug. 10 – Sep. 07, 2025</a:t>
            </a:r>
          </a:p>
        </p:txBody>
      </p:sp>
      <p:sp>
        <p:nvSpPr>
          <p:cNvPr id="4" name="Date Placeholder 3">
            <a:extLst>
              <a:ext uri="{FF2B5EF4-FFF2-40B4-BE49-F238E27FC236}">
                <a16:creationId xmlns:a16="http://schemas.microsoft.com/office/drawing/2014/main" id="{11511C00-A53C-3003-1603-BC00E2506BD5}"/>
              </a:ext>
            </a:extLst>
          </p:cNvPr>
          <p:cNvSpPr>
            <a:spLocks noGrp="1"/>
          </p:cNvSpPr>
          <p:nvPr>
            <p:ph type="dt" sz="half" idx="2"/>
          </p:nvPr>
        </p:nvSpPr>
        <p:spPr/>
        <p:txBody>
          <a:bodyPr/>
          <a:lstStyle/>
          <a:p>
            <a:r>
              <a:rPr lang="en-US" dirty="0"/>
              <a:t>August 13, 2025</a:t>
            </a:r>
          </a:p>
        </p:txBody>
      </p:sp>
      <p:sp>
        <p:nvSpPr>
          <p:cNvPr id="6" name="TextBox 5">
            <a:extLst>
              <a:ext uri="{FF2B5EF4-FFF2-40B4-BE49-F238E27FC236}">
                <a16:creationId xmlns:a16="http://schemas.microsoft.com/office/drawing/2014/main" id="{BB2F080A-3F4F-7F04-B875-B574F7D85A00}"/>
              </a:ext>
            </a:extLst>
          </p:cNvPr>
          <p:cNvSpPr txBox="1">
            <a:spLocks/>
          </p:cNvSpPr>
          <p:nvPr/>
        </p:nvSpPr>
        <p:spPr>
          <a:xfrm>
            <a:off x="340544" y="956057"/>
            <a:ext cx="5389512" cy="666977"/>
          </a:xfrm>
          <a:prstGeom prst="rect">
            <a:avLst/>
          </a:prstGeom>
          <a:noFill/>
        </p:spPr>
        <p:txBody>
          <a:bodyPr wrap="square" rtlCol="0">
            <a:spAutoFit/>
          </a:bodyPr>
          <a:lstStyle/>
          <a:p>
            <a:pPr algn="ctr"/>
            <a:r>
              <a:rPr lang="en-US" sz="1867" u="sng" dirty="0"/>
              <a:t>Before Reboosts</a:t>
            </a:r>
          </a:p>
          <a:p>
            <a:pPr algn="ctr"/>
            <a:r>
              <a:rPr lang="en-US" sz="1867" dirty="0"/>
              <a:t>Prediction File Generated Jun. 11, 2025</a:t>
            </a:r>
          </a:p>
        </p:txBody>
      </p:sp>
      <p:graphicFrame>
        <p:nvGraphicFramePr>
          <p:cNvPr id="7" name="Table 5">
            <a:extLst>
              <a:ext uri="{FF2B5EF4-FFF2-40B4-BE49-F238E27FC236}">
                <a16:creationId xmlns:a16="http://schemas.microsoft.com/office/drawing/2014/main" id="{4EC284F5-6396-FF98-6DCB-687FFD02FBEB}"/>
              </a:ext>
            </a:extLst>
          </p:cNvPr>
          <p:cNvGraphicFramePr>
            <a:graphicFrameLocks/>
          </p:cNvGraphicFramePr>
          <p:nvPr/>
        </p:nvGraphicFramePr>
        <p:xfrm>
          <a:off x="6492147" y="1599069"/>
          <a:ext cx="5329103" cy="3903471"/>
        </p:xfrm>
        <a:graphic>
          <a:graphicData uri="http://schemas.openxmlformats.org/drawingml/2006/table">
            <a:tbl>
              <a:tblPr firstRow="1" bandRow="1">
                <a:tableStyleId>{5C22544A-7EE6-4342-B048-85BDC9FD1C3A}</a:tableStyleId>
              </a:tblPr>
              <a:tblGrid>
                <a:gridCol w="1746833">
                  <a:extLst>
                    <a:ext uri="{9D8B030D-6E8A-4147-A177-3AD203B41FA5}">
                      <a16:colId xmlns:a16="http://schemas.microsoft.com/office/drawing/2014/main" val="2095858302"/>
                    </a:ext>
                  </a:extLst>
                </a:gridCol>
                <a:gridCol w="653215">
                  <a:extLst>
                    <a:ext uri="{9D8B030D-6E8A-4147-A177-3AD203B41FA5}">
                      <a16:colId xmlns:a16="http://schemas.microsoft.com/office/drawing/2014/main" val="1051038403"/>
                    </a:ext>
                  </a:extLst>
                </a:gridCol>
                <a:gridCol w="653215">
                  <a:extLst>
                    <a:ext uri="{9D8B030D-6E8A-4147-A177-3AD203B41FA5}">
                      <a16:colId xmlns:a16="http://schemas.microsoft.com/office/drawing/2014/main" val="2767290562"/>
                    </a:ext>
                  </a:extLst>
                </a:gridCol>
                <a:gridCol w="975360">
                  <a:extLst>
                    <a:ext uri="{9D8B030D-6E8A-4147-A177-3AD203B41FA5}">
                      <a16:colId xmlns:a16="http://schemas.microsoft.com/office/drawing/2014/main" val="3162908575"/>
                    </a:ext>
                  </a:extLst>
                </a:gridCol>
                <a:gridCol w="1300480">
                  <a:extLst>
                    <a:ext uri="{9D8B030D-6E8A-4147-A177-3AD203B41FA5}">
                      <a16:colId xmlns:a16="http://schemas.microsoft.com/office/drawing/2014/main" val="3170442451"/>
                    </a:ext>
                  </a:extLst>
                </a:gridCol>
              </a:tblGrid>
              <a:tr h="595491">
                <a:tc>
                  <a:txBody>
                    <a:bodyPr/>
                    <a:lstStyle/>
                    <a:p>
                      <a:pPr algn="ctr"/>
                      <a:r>
                        <a:rPr lang="en-US" sz="1300" dirty="0">
                          <a:latin typeface="Arial" panose="020B0604020202020204" pitchFamily="34" charset="0"/>
                          <a:cs typeface="Arial" panose="020B0604020202020204" pitchFamily="34" charset="0"/>
                        </a:rPr>
                        <a:t>Datetime</a:t>
                      </a:r>
                    </a:p>
                  </a:txBody>
                  <a:tcPr marL="121920" marR="121920" marT="60960" marB="60960" anchor="ctr"/>
                </a:tc>
                <a:tc>
                  <a:txBody>
                    <a:bodyPr/>
                    <a:lstStyle/>
                    <a:p>
                      <a:pPr algn="ctr"/>
                      <a:r>
                        <a:rPr lang="en-US" sz="1300" dirty="0">
                          <a:latin typeface="Arial" panose="020B0604020202020204" pitchFamily="34" charset="0"/>
                          <a:cs typeface="Arial" panose="020B0604020202020204" pitchFamily="34" charset="0"/>
                        </a:rPr>
                        <a:t>Lat.</a:t>
                      </a:r>
                    </a:p>
                  </a:txBody>
                  <a:tcPr marL="121920" marR="121920" marT="60960" marB="60960" anchor="ctr"/>
                </a:tc>
                <a:tc>
                  <a:txBody>
                    <a:bodyPr/>
                    <a:lstStyle/>
                    <a:p>
                      <a:pPr algn="ctr"/>
                      <a:r>
                        <a:rPr lang="en-US" sz="1300" dirty="0">
                          <a:latin typeface="Arial" panose="020B0604020202020204" pitchFamily="34" charset="0"/>
                          <a:cs typeface="Arial" panose="020B0604020202020204" pitchFamily="34" charset="0"/>
                        </a:rPr>
                        <a:t>Lon.</a:t>
                      </a:r>
                    </a:p>
                  </a:txBody>
                  <a:tcPr marL="121920" marR="121920" marT="60960" marB="60960" anchor="ctr"/>
                </a:tc>
                <a:tc>
                  <a:txBody>
                    <a:bodyPr/>
                    <a:lstStyle/>
                    <a:p>
                      <a:pPr algn="ctr"/>
                      <a:r>
                        <a:rPr lang="en-US" sz="1300" dirty="0">
                          <a:latin typeface="Arial" panose="020B0604020202020204" pitchFamily="34" charset="0"/>
                          <a:cs typeface="Arial" panose="020B0604020202020204" pitchFamily="34" charset="0"/>
                        </a:rPr>
                        <a:t>Event Type</a:t>
                      </a:r>
                    </a:p>
                  </a:txBody>
                  <a:tcPr marL="121920" marR="121920" marT="60960" marB="60960" anchor="ctr"/>
                </a:tc>
                <a:tc>
                  <a:txBody>
                    <a:bodyPr/>
                    <a:lstStyle/>
                    <a:p>
                      <a:pPr algn="ctr"/>
                      <a:r>
                        <a:rPr lang="en-US" sz="1300" dirty="0">
                          <a:latin typeface="Arial" panose="020B0604020202020204" pitchFamily="34" charset="0"/>
                          <a:cs typeface="Arial" panose="020B0604020202020204" pitchFamily="34" charset="0"/>
                        </a:rPr>
                        <a:t>Obscuration Likelihood</a:t>
                      </a:r>
                    </a:p>
                  </a:txBody>
                  <a:tcPr marL="121920" marR="121920" marT="60960" marB="60960" anchor="ctr"/>
                </a:tc>
                <a:extLst>
                  <a:ext uri="{0D108BD9-81ED-4DB2-BD59-A6C34878D82A}">
                    <a16:rowId xmlns:a16="http://schemas.microsoft.com/office/drawing/2014/main" val="2892435133"/>
                  </a:ext>
                </a:extLst>
              </a:tr>
              <a:tr h="275665">
                <a:tc>
                  <a:txBody>
                    <a:bodyPr/>
                    <a:lstStyle/>
                    <a:p>
                      <a:pPr algn="r" fontAlgn="b"/>
                      <a:r>
                        <a:rPr lang="en-US" sz="1200" b="0" i="0" u="none" strike="noStrike">
                          <a:solidFill>
                            <a:srgbClr val="000000"/>
                          </a:solidFill>
                          <a:effectLst/>
                          <a:latin typeface="Arial" panose="020B0604020202020204" pitchFamily="34" charset="0"/>
                          <a:cs typeface="Arial" panose="020B0604020202020204" pitchFamily="34" charset="0"/>
                        </a:rPr>
                        <a:t>17 Aug 2025 10:40:32</a:t>
                      </a:r>
                    </a:p>
                  </a:txBody>
                  <a:tcPr marL="12700" marR="12700" marT="12700" marB="0" anchor="b"/>
                </a:tc>
                <a:tc>
                  <a:txBody>
                    <a:bodyPr/>
                    <a:lstStyle/>
                    <a:p>
                      <a:pPr algn="r" fontAlgn="b"/>
                      <a:r>
                        <a:rPr lang="en-US" sz="1200" b="0" i="0" u="none" strike="noStrike">
                          <a:solidFill>
                            <a:srgbClr val="000000"/>
                          </a:solidFill>
                          <a:effectLst/>
                          <a:latin typeface="Arial" panose="020B0604020202020204" pitchFamily="34" charset="0"/>
                          <a:cs typeface="Arial" panose="020B0604020202020204" pitchFamily="34" charset="0"/>
                        </a:rPr>
                        <a:t>34.02</a:t>
                      </a:r>
                    </a:p>
                  </a:txBody>
                  <a:tcPr marL="12700" marR="12700" marT="12700" marB="0" anchor="b"/>
                </a:tc>
                <a:tc>
                  <a:txBody>
                    <a:bodyPr/>
                    <a:lstStyle/>
                    <a:p>
                      <a:pPr algn="r" fontAlgn="b"/>
                      <a:r>
                        <a:rPr lang="en-US" sz="1200" b="0" i="0" u="none" strike="noStrike">
                          <a:solidFill>
                            <a:srgbClr val="000000"/>
                          </a:solidFill>
                          <a:effectLst/>
                          <a:latin typeface="Arial" panose="020B0604020202020204" pitchFamily="34" charset="0"/>
                          <a:cs typeface="Arial" panose="020B0604020202020204" pitchFamily="34" charset="0"/>
                        </a:rPr>
                        <a:t>-78.27</a:t>
                      </a:r>
                    </a:p>
                  </a:txBody>
                  <a:tcPr marL="12700" marR="12700" marT="12700" marB="0" anchor="b"/>
                </a:tc>
                <a:tc>
                  <a:txBody>
                    <a:bodyPr/>
                    <a:lstStyle/>
                    <a:p>
                      <a:pPr algn="l" fontAlgn="b"/>
                      <a:r>
                        <a:rPr lang="en-US" sz="1200" b="0" i="0" u="none" strike="noStrike">
                          <a:solidFill>
                            <a:srgbClr val="000000"/>
                          </a:solidFill>
                          <a:effectLst/>
                          <a:latin typeface="Arial" panose="020B0604020202020204" pitchFamily="34" charset="0"/>
                          <a:cs typeface="Arial" panose="020B0604020202020204" pitchFamily="34" charset="0"/>
                        </a:rPr>
                        <a:t>      Sunrise</a:t>
                      </a:r>
                    </a:p>
                  </a:txBody>
                  <a:tcPr marL="12700" marR="12700" marT="12700" marB="0" anchor="b"/>
                </a:tc>
                <a:tc>
                  <a:txBody>
                    <a:bodyPr/>
                    <a:lstStyle/>
                    <a:p>
                      <a:pPr algn="l" fontAlgn="b"/>
                      <a:r>
                        <a:rPr lang="en-US" sz="1200" b="0" i="0" u="none" strike="noStrike">
                          <a:solidFill>
                            <a:srgbClr val="000000"/>
                          </a:solidFill>
                          <a:effectLst/>
                          <a:latin typeface="Arial" panose="020B0604020202020204" pitchFamily="34" charset="0"/>
                          <a:cs typeface="Arial" panose="020B0604020202020204" pitchFamily="34" charset="0"/>
                        </a:rPr>
                        <a:t>         None</a:t>
                      </a:r>
                    </a:p>
                  </a:txBody>
                  <a:tcPr marL="12700" marR="12700" marT="12700" marB="0" anchor="b"/>
                </a:tc>
                <a:extLst>
                  <a:ext uri="{0D108BD9-81ED-4DB2-BD59-A6C34878D82A}">
                    <a16:rowId xmlns:a16="http://schemas.microsoft.com/office/drawing/2014/main" val="984147900"/>
                  </a:ext>
                </a:extLst>
              </a:tr>
              <a:tr h="275665">
                <a:tc>
                  <a:txBody>
                    <a:bodyPr/>
                    <a:lstStyle/>
                    <a:p>
                      <a:pPr algn="r" fontAlgn="b"/>
                      <a:r>
                        <a:rPr lang="en-US" sz="1200" b="0" i="0" u="none" strike="noStrike">
                          <a:solidFill>
                            <a:srgbClr val="000000"/>
                          </a:solidFill>
                          <a:effectLst/>
                          <a:latin typeface="Arial" panose="020B0604020202020204" pitchFamily="34" charset="0"/>
                          <a:cs typeface="Arial" panose="020B0604020202020204" pitchFamily="34" charset="0"/>
                        </a:rPr>
                        <a:t>18 Aug 2025 09:54:01</a:t>
                      </a:r>
                    </a:p>
                  </a:txBody>
                  <a:tcPr marL="12700" marR="12700" marT="12700" marB="0" anchor="b"/>
                </a:tc>
                <a:tc>
                  <a:txBody>
                    <a:bodyPr/>
                    <a:lstStyle/>
                    <a:p>
                      <a:pPr algn="r" fontAlgn="b"/>
                      <a:r>
                        <a:rPr lang="en-US" sz="1200" b="0" i="0" u="none" strike="noStrike">
                          <a:solidFill>
                            <a:srgbClr val="000000"/>
                          </a:solidFill>
                          <a:effectLst/>
                          <a:latin typeface="Arial" panose="020B0604020202020204" pitchFamily="34" charset="0"/>
                          <a:cs typeface="Arial" panose="020B0604020202020204" pitchFamily="34" charset="0"/>
                        </a:rPr>
                        <a:t>37.85</a:t>
                      </a:r>
                    </a:p>
                  </a:txBody>
                  <a:tcPr marL="12700" marR="12700" marT="12700" marB="0" anchor="b"/>
                </a:tc>
                <a:tc>
                  <a:txBody>
                    <a:bodyPr/>
                    <a:lstStyle/>
                    <a:p>
                      <a:pPr algn="r" fontAlgn="b"/>
                      <a:r>
                        <a:rPr lang="en-US" sz="1200" b="0" i="0" u="none" strike="noStrike">
                          <a:solidFill>
                            <a:srgbClr val="000000"/>
                          </a:solidFill>
                          <a:effectLst/>
                          <a:latin typeface="Arial" panose="020B0604020202020204" pitchFamily="34" charset="0"/>
                          <a:cs typeface="Arial" panose="020B0604020202020204" pitchFamily="34" charset="0"/>
                        </a:rPr>
                        <a:t>-67.83</a:t>
                      </a:r>
                    </a:p>
                  </a:txBody>
                  <a:tcPr marL="12700" marR="12700" marT="12700" marB="0" anchor="b"/>
                </a:tc>
                <a:tc>
                  <a:txBody>
                    <a:bodyPr/>
                    <a:lstStyle/>
                    <a:p>
                      <a:pPr algn="l" fontAlgn="b"/>
                      <a:r>
                        <a:rPr lang="en-US" sz="1200" b="0" i="0" u="none" strike="noStrike">
                          <a:solidFill>
                            <a:srgbClr val="000000"/>
                          </a:solidFill>
                          <a:effectLst/>
                          <a:latin typeface="Arial" panose="020B0604020202020204" pitchFamily="34" charset="0"/>
                          <a:cs typeface="Arial" panose="020B0604020202020204" pitchFamily="34" charset="0"/>
                        </a:rPr>
                        <a:t>      Sunrise</a:t>
                      </a:r>
                    </a:p>
                  </a:txBody>
                  <a:tcPr marL="12700" marR="12700" marT="12700" marB="0" anchor="b"/>
                </a:tc>
                <a:tc>
                  <a:txBody>
                    <a:bodyPr/>
                    <a:lstStyle/>
                    <a:p>
                      <a:pPr algn="l" fontAlgn="b"/>
                      <a:r>
                        <a:rPr lang="en-US" sz="1200" b="0" i="0" u="none" strike="noStrike">
                          <a:solidFill>
                            <a:srgbClr val="000000"/>
                          </a:solidFill>
                          <a:effectLst/>
                          <a:latin typeface="Arial" panose="020B0604020202020204" pitchFamily="34" charset="0"/>
                          <a:cs typeface="Arial" panose="020B0604020202020204" pitchFamily="34" charset="0"/>
                        </a:rPr>
                        <a:t>         None</a:t>
                      </a:r>
                    </a:p>
                  </a:txBody>
                  <a:tcPr marL="12700" marR="12700" marT="12700" marB="0" anchor="b"/>
                </a:tc>
                <a:extLst>
                  <a:ext uri="{0D108BD9-81ED-4DB2-BD59-A6C34878D82A}">
                    <a16:rowId xmlns:a16="http://schemas.microsoft.com/office/drawing/2014/main" val="4030765063"/>
                  </a:ext>
                </a:extLst>
              </a:tr>
              <a:tr h="275665">
                <a:tc>
                  <a:txBody>
                    <a:bodyPr/>
                    <a:lstStyle/>
                    <a:p>
                      <a:pPr algn="r" fontAlgn="b"/>
                      <a:r>
                        <a:rPr lang="en-US" sz="1200" b="0" i="0" u="none" strike="noStrike">
                          <a:solidFill>
                            <a:srgbClr val="000000"/>
                          </a:solidFill>
                          <a:effectLst/>
                          <a:latin typeface="Arial" panose="020B0604020202020204" pitchFamily="34" charset="0"/>
                          <a:cs typeface="Arial" panose="020B0604020202020204" pitchFamily="34" charset="0"/>
                        </a:rPr>
                        <a:t>19 Aug 2025 10:40:17</a:t>
                      </a:r>
                    </a:p>
                  </a:txBody>
                  <a:tcPr marL="12700" marR="12700" marT="12700" marB="0" anchor="b"/>
                </a:tc>
                <a:tc>
                  <a:txBody>
                    <a:bodyPr/>
                    <a:lstStyle/>
                    <a:p>
                      <a:pPr algn="r" fontAlgn="b"/>
                      <a:r>
                        <a:rPr lang="en-US" sz="1200" b="0" i="0" u="none" strike="noStrike">
                          <a:solidFill>
                            <a:srgbClr val="000000"/>
                          </a:solidFill>
                          <a:effectLst/>
                          <a:latin typeface="Arial" panose="020B0604020202020204" pitchFamily="34" charset="0"/>
                          <a:cs typeface="Arial" panose="020B0604020202020204" pitchFamily="34" charset="0"/>
                        </a:rPr>
                        <a:t>41.58</a:t>
                      </a:r>
                    </a:p>
                  </a:txBody>
                  <a:tcPr marL="12700" marR="12700" marT="12700" marB="0" anchor="b"/>
                </a:tc>
                <a:tc>
                  <a:txBody>
                    <a:bodyPr/>
                    <a:lstStyle/>
                    <a:p>
                      <a:pPr algn="r" fontAlgn="b"/>
                      <a:r>
                        <a:rPr lang="en-US" sz="1200" b="0" i="0" u="none" strike="noStrike">
                          <a:solidFill>
                            <a:srgbClr val="000000"/>
                          </a:solidFill>
                          <a:effectLst/>
                          <a:latin typeface="Arial" panose="020B0604020202020204" pitchFamily="34" charset="0"/>
                          <a:cs typeface="Arial" panose="020B0604020202020204" pitchFamily="34" charset="0"/>
                        </a:rPr>
                        <a:t>-80.61</a:t>
                      </a:r>
                    </a:p>
                  </a:txBody>
                  <a:tcPr marL="12700" marR="12700" marT="12700" marB="0" anchor="b"/>
                </a:tc>
                <a:tc>
                  <a:txBody>
                    <a:bodyPr/>
                    <a:lstStyle/>
                    <a:p>
                      <a:pPr algn="l" fontAlgn="b"/>
                      <a:r>
                        <a:rPr lang="en-US" sz="1200" b="0" i="0" u="none" strike="noStrike">
                          <a:solidFill>
                            <a:srgbClr val="000000"/>
                          </a:solidFill>
                          <a:effectLst/>
                          <a:latin typeface="Arial" panose="020B0604020202020204" pitchFamily="34" charset="0"/>
                          <a:cs typeface="Arial" panose="020B0604020202020204" pitchFamily="34" charset="0"/>
                        </a:rPr>
                        <a:t>      Sunrise</a:t>
                      </a:r>
                    </a:p>
                  </a:txBody>
                  <a:tcPr marL="12700" marR="12700" marT="12700" marB="0" anchor="b"/>
                </a:tc>
                <a:tc>
                  <a:txBody>
                    <a:bodyPr/>
                    <a:lstStyle/>
                    <a:p>
                      <a:pPr algn="l" fontAlgn="b"/>
                      <a:r>
                        <a:rPr lang="en-US" sz="1200" b="0" i="0" u="none" strike="noStrike">
                          <a:solidFill>
                            <a:srgbClr val="000000"/>
                          </a:solidFill>
                          <a:effectLst/>
                          <a:latin typeface="Arial" panose="020B0604020202020204" pitchFamily="34" charset="0"/>
                          <a:cs typeface="Arial" panose="020B0604020202020204" pitchFamily="34" charset="0"/>
                        </a:rPr>
                        <a:t>         None</a:t>
                      </a:r>
                    </a:p>
                  </a:txBody>
                  <a:tcPr marL="12700" marR="12700" marT="12700" marB="0" anchor="b"/>
                </a:tc>
                <a:extLst>
                  <a:ext uri="{0D108BD9-81ED-4DB2-BD59-A6C34878D82A}">
                    <a16:rowId xmlns:a16="http://schemas.microsoft.com/office/drawing/2014/main" val="344620243"/>
                  </a:ext>
                </a:extLst>
              </a:tr>
              <a:tr h="275665">
                <a:tc>
                  <a:txBody>
                    <a:bodyPr/>
                    <a:lstStyle/>
                    <a:p>
                      <a:pPr algn="r" fontAlgn="b"/>
                      <a:r>
                        <a:rPr lang="en-US" sz="1200" b="0" i="0" u="none" strike="noStrike" dirty="0">
                          <a:solidFill>
                            <a:srgbClr val="000000"/>
                          </a:solidFill>
                          <a:effectLst/>
                          <a:latin typeface="Arial" panose="020B0604020202020204" pitchFamily="34" charset="0"/>
                          <a:cs typeface="Arial" panose="020B0604020202020204" pitchFamily="34" charset="0"/>
                        </a:rPr>
                        <a:t>01 Sep 2025 03:29:06</a:t>
                      </a:r>
                    </a:p>
                  </a:txBody>
                  <a:tcPr marL="12700" marR="12700" marT="12700" marB="0" anchor="b"/>
                </a:tc>
                <a:tc>
                  <a:txBody>
                    <a:bodyPr/>
                    <a:lstStyle/>
                    <a:p>
                      <a:pPr algn="r" fontAlgn="b"/>
                      <a:r>
                        <a:rPr lang="en-US" sz="1200" b="0" i="0" u="none" strike="noStrike">
                          <a:solidFill>
                            <a:srgbClr val="000000"/>
                          </a:solidFill>
                          <a:effectLst/>
                          <a:latin typeface="Arial" panose="020B0604020202020204" pitchFamily="34" charset="0"/>
                          <a:cs typeface="Arial" panose="020B0604020202020204" pitchFamily="34" charset="0"/>
                        </a:rPr>
                        <a:t>36.35</a:t>
                      </a:r>
                    </a:p>
                  </a:txBody>
                  <a:tcPr marL="12700" marR="12700" marT="12700" marB="0" anchor="b"/>
                </a:tc>
                <a:tc>
                  <a:txBody>
                    <a:bodyPr/>
                    <a:lstStyle/>
                    <a:p>
                      <a:pPr algn="r" fontAlgn="b"/>
                      <a:r>
                        <a:rPr lang="en-US" sz="1200" b="0" i="0" u="none" strike="noStrike">
                          <a:solidFill>
                            <a:srgbClr val="000000"/>
                          </a:solidFill>
                          <a:effectLst/>
                          <a:latin typeface="Arial" panose="020B0604020202020204" pitchFamily="34" charset="0"/>
                          <a:cs typeface="Arial" panose="020B0604020202020204" pitchFamily="34" charset="0"/>
                        </a:rPr>
                        <a:t>-70.31</a:t>
                      </a:r>
                    </a:p>
                  </a:txBody>
                  <a:tcPr marL="12700" marR="12700" marT="12700" marB="0" anchor="b"/>
                </a:tc>
                <a:tc>
                  <a:txBody>
                    <a:bodyPr/>
                    <a:lstStyle/>
                    <a:p>
                      <a:pPr algn="l" fontAlgn="b"/>
                      <a:r>
                        <a:rPr lang="en-US" sz="1200" b="0" i="0" u="none" strike="noStrike">
                          <a:solidFill>
                            <a:srgbClr val="000000"/>
                          </a:solidFill>
                          <a:effectLst/>
                          <a:latin typeface="Arial" panose="020B0604020202020204" pitchFamily="34" charset="0"/>
                          <a:cs typeface="Arial" panose="020B0604020202020204" pitchFamily="34" charset="0"/>
                        </a:rPr>
                        <a:t>      Moonset</a:t>
                      </a:r>
                    </a:p>
                  </a:txBody>
                  <a:tcPr marL="12700" marR="12700" marT="12700" marB="0" anchor="b"/>
                </a:tc>
                <a:tc>
                  <a:txBody>
                    <a:bodyPr/>
                    <a:lstStyle/>
                    <a:p>
                      <a:pPr algn="l" fontAlgn="b"/>
                      <a:r>
                        <a:rPr lang="en-US" sz="1200" b="0" i="0" u="none" strike="noStrike">
                          <a:solidFill>
                            <a:srgbClr val="000000"/>
                          </a:solidFill>
                          <a:effectLst/>
                          <a:latin typeface="Arial" panose="020B0604020202020204" pitchFamily="34" charset="0"/>
                          <a:cs typeface="Arial" panose="020B0604020202020204" pitchFamily="34" charset="0"/>
                        </a:rPr>
                        <a:t>         None</a:t>
                      </a:r>
                    </a:p>
                  </a:txBody>
                  <a:tcPr marL="12700" marR="12700" marT="12700" marB="0" anchor="b"/>
                </a:tc>
                <a:extLst>
                  <a:ext uri="{0D108BD9-81ED-4DB2-BD59-A6C34878D82A}">
                    <a16:rowId xmlns:a16="http://schemas.microsoft.com/office/drawing/2014/main" val="2830064489"/>
                  </a:ext>
                </a:extLst>
              </a:tr>
              <a:tr h="275665">
                <a:tc>
                  <a:txBody>
                    <a:bodyPr/>
                    <a:lstStyle/>
                    <a:p>
                      <a:pPr algn="r" fontAlgn="b"/>
                      <a:r>
                        <a:rPr lang="en-US" sz="1200" b="0" i="0" u="none" strike="noStrike">
                          <a:solidFill>
                            <a:srgbClr val="000000"/>
                          </a:solidFill>
                          <a:effectLst/>
                          <a:latin typeface="Arial" panose="020B0604020202020204" pitchFamily="34" charset="0"/>
                          <a:cs typeface="Arial" panose="020B0604020202020204" pitchFamily="34" charset="0"/>
                        </a:rPr>
                        <a:t>02 Sep 2025 04:16:56</a:t>
                      </a:r>
                    </a:p>
                  </a:txBody>
                  <a:tcPr marL="12700" marR="12700" marT="12700" marB="0" anchor="b"/>
                </a:tc>
                <a:tc>
                  <a:txBody>
                    <a:bodyPr/>
                    <a:lstStyle/>
                    <a:p>
                      <a:pPr algn="r" fontAlgn="b"/>
                      <a:r>
                        <a:rPr lang="en-US" sz="1200" b="0" i="0" u="none" strike="noStrike">
                          <a:solidFill>
                            <a:srgbClr val="000000"/>
                          </a:solidFill>
                          <a:effectLst/>
                          <a:latin typeface="Arial" panose="020B0604020202020204" pitchFamily="34" charset="0"/>
                          <a:cs typeface="Arial" panose="020B0604020202020204" pitchFamily="34" charset="0"/>
                        </a:rPr>
                        <a:t>39.92</a:t>
                      </a:r>
                    </a:p>
                  </a:txBody>
                  <a:tcPr marL="12700" marR="12700" marT="12700" marB="0" anchor="b"/>
                </a:tc>
                <a:tc>
                  <a:txBody>
                    <a:bodyPr/>
                    <a:lstStyle/>
                    <a:p>
                      <a:pPr algn="r" fontAlgn="b"/>
                      <a:r>
                        <a:rPr lang="en-US" sz="1200" b="0" i="0" u="none" strike="noStrike">
                          <a:solidFill>
                            <a:srgbClr val="000000"/>
                          </a:solidFill>
                          <a:effectLst/>
                          <a:latin typeface="Arial" panose="020B0604020202020204" pitchFamily="34" charset="0"/>
                          <a:cs typeface="Arial" panose="020B0604020202020204" pitchFamily="34" charset="0"/>
                        </a:rPr>
                        <a:t>-73</a:t>
                      </a:r>
                    </a:p>
                  </a:txBody>
                  <a:tcPr marL="12700" marR="12700" marT="12700" marB="0" anchor="b"/>
                </a:tc>
                <a:tc>
                  <a:txBody>
                    <a:bodyPr/>
                    <a:lstStyle/>
                    <a:p>
                      <a:pPr algn="l" fontAlgn="b"/>
                      <a:r>
                        <a:rPr lang="en-US" sz="1200" b="0" i="0" u="none" strike="noStrike">
                          <a:solidFill>
                            <a:srgbClr val="000000"/>
                          </a:solidFill>
                          <a:effectLst/>
                          <a:latin typeface="Arial" panose="020B0604020202020204" pitchFamily="34" charset="0"/>
                          <a:cs typeface="Arial" panose="020B0604020202020204" pitchFamily="34" charset="0"/>
                        </a:rPr>
                        <a:t>      Moonset</a:t>
                      </a:r>
                    </a:p>
                  </a:txBody>
                  <a:tcPr marL="12700" marR="12700" marT="12700" marB="0" anchor="b"/>
                </a:tc>
                <a:tc>
                  <a:txBody>
                    <a:bodyPr/>
                    <a:lstStyle/>
                    <a:p>
                      <a:pPr algn="l" fontAlgn="b"/>
                      <a:r>
                        <a:rPr lang="en-US" sz="1200" b="0" i="0" u="none" strike="noStrike" dirty="0">
                          <a:solidFill>
                            <a:srgbClr val="000000"/>
                          </a:solidFill>
                          <a:effectLst/>
                          <a:latin typeface="Arial" panose="020B0604020202020204" pitchFamily="34" charset="0"/>
                          <a:cs typeface="Arial" panose="020B0604020202020204" pitchFamily="34" charset="0"/>
                        </a:rPr>
                        <a:t>         None</a:t>
                      </a:r>
                    </a:p>
                  </a:txBody>
                  <a:tcPr marL="12700" marR="12700" marT="12700" marB="0" anchor="b"/>
                </a:tc>
                <a:extLst>
                  <a:ext uri="{0D108BD9-81ED-4DB2-BD59-A6C34878D82A}">
                    <a16:rowId xmlns:a16="http://schemas.microsoft.com/office/drawing/2014/main" val="3913706345"/>
                  </a:ext>
                </a:extLst>
              </a:tr>
              <a:tr h="275665">
                <a:tc>
                  <a:txBody>
                    <a:bodyPr/>
                    <a:lstStyle/>
                    <a:p>
                      <a:pPr algn="ctr" fontAlgn="b"/>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12700" marR="12700" marT="12700" marB="0" anchor="b"/>
                </a:tc>
                <a:tc>
                  <a:txBody>
                    <a:bodyPr/>
                    <a:lstStyle/>
                    <a:p>
                      <a:pPr algn="ctr" fontAlgn="b"/>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12700" marR="12700" marT="12700" marB="0" anchor="b"/>
                </a:tc>
                <a:tc>
                  <a:txBody>
                    <a:bodyPr/>
                    <a:lstStyle/>
                    <a:p>
                      <a:pPr algn="ctr" fontAlgn="b"/>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12700" marR="12700" marT="12700" marB="0" anchor="b"/>
                </a:tc>
                <a:tc>
                  <a:txBody>
                    <a:bodyPr/>
                    <a:lstStyle/>
                    <a:p>
                      <a:pPr algn="ctr" fontAlgn="b"/>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12700" marR="12700" marT="12700" marB="0" anchor="b"/>
                </a:tc>
                <a:tc>
                  <a:txBody>
                    <a:bodyPr/>
                    <a:lstStyle/>
                    <a:p>
                      <a:pPr algn="ctr" fontAlgn="b"/>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12700" marR="12700" marT="12700" marB="0" anchor="b"/>
                </a:tc>
                <a:extLst>
                  <a:ext uri="{0D108BD9-81ED-4DB2-BD59-A6C34878D82A}">
                    <a16:rowId xmlns:a16="http://schemas.microsoft.com/office/drawing/2014/main" val="2869846486"/>
                  </a:ext>
                </a:extLst>
              </a:tr>
              <a:tr h="275665">
                <a:tc>
                  <a:txBody>
                    <a:bodyPr/>
                    <a:lstStyle/>
                    <a:p>
                      <a:pPr algn="ctr" fontAlgn="b"/>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12700" marR="12700" marT="12700" marB="0" anchor="b"/>
                </a:tc>
                <a:tc>
                  <a:txBody>
                    <a:bodyPr/>
                    <a:lstStyle/>
                    <a:p>
                      <a:pPr algn="ctr" fontAlgn="b"/>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12700" marR="12700" marT="12700" marB="0" anchor="b"/>
                </a:tc>
                <a:tc>
                  <a:txBody>
                    <a:bodyPr/>
                    <a:lstStyle/>
                    <a:p>
                      <a:pPr algn="ctr" fontAlgn="b"/>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12700" marR="12700" marT="12700" marB="0" anchor="b"/>
                </a:tc>
                <a:tc>
                  <a:txBody>
                    <a:bodyPr/>
                    <a:lstStyle/>
                    <a:p>
                      <a:pPr algn="ctr" fontAlgn="b"/>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12700" marR="12700" marT="12700" marB="0" anchor="b"/>
                </a:tc>
                <a:tc>
                  <a:txBody>
                    <a:bodyPr/>
                    <a:lstStyle/>
                    <a:p>
                      <a:pPr algn="ctr" fontAlgn="b"/>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12700" marR="12700" marT="12700" marB="0" anchor="b"/>
                </a:tc>
                <a:extLst>
                  <a:ext uri="{0D108BD9-81ED-4DB2-BD59-A6C34878D82A}">
                    <a16:rowId xmlns:a16="http://schemas.microsoft.com/office/drawing/2014/main" val="2946373531"/>
                  </a:ext>
                </a:extLst>
              </a:tr>
              <a:tr h="275665">
                <a:tc>
                  <a:txBody>
                    <a:bodyPr/>
                    <a:lstStyle/>
                    <a:p>
                      <a:pPr algn="ctr" fontAlgn="b"/>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12700" marR="12700" marT="12700" marB="0" anchor="b"/>
                </a:tc>
                <a:tc>
                  <a:txBody>
                    <a:bodyPr/>
                    <a:lstStyle/>
                    <a:p>
                      <a:pPr algn="ctr" fontAlgn="b"/>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12700" marR="12700" marT="12700" marB="0" anchor="b"/>
                </a:tc>
                <a:tc>
                  <a:txBody>
                    <a:bodyPr/>
                    <a:lstStyle/>
                    <a:p>
                      <a:pPr algn="ctr" fontAlgn="b"/>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12700" marR="12700" marT="12700" marB="0" anchor="b"/>
                </a:tc>
                <a:tc>
                  <a:txBody>
                    <a:bodyPr/>
                    <a:lstStyle/>
                    <a:p>
                      <a:pPr algn="ctr" fontAlgn="b"/>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12700" marR="12700" marT="12700" marB="0" anchor="b"/>
                </a:tc>
                <a:tc>
                  <a:txBody>
                    <a:bodyPr/>
                    <a:lstStyle/>
                    <a:p>
                      <a:pPr algn="ctr" fontAlgn="b"/>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12700" marR="12700" marT="12700" marB="0" anchor="b"/>
                </a:tc>
                <a:extLst>
                  <a:ext uri="{0D108BD9-81ED-4DB2-BD59-A6C34878D82A}">
                    <a16:rowId xmlns:a16="http://schemas.microsoft.com/office/drawing/2014/main" val="2189866123"/>
                  </a:ext>
                </a:extLst>
              </a:tr>
              <a:tr h="275665">
                <a:tc>
                  <a:txBody>
                    <a:bodyPr/>
                    <a:lstStyle/>
                    <a:p>
                      <a:pPr algn="ctr" fontAlgn="b"/>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12700" marR="12700" marT="12700" marB="0" anchor="b"/>
                </a:tc>
                <a:tc>
                  <a:txBody>
                    <a:bodyPr/>
                    <a:lstStyle/>
                    <a:p>
                      <a:pPr algn="ctr" fontAlgn="b"/>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12700" marR="12700" marT="12700" marB="0" anchor="b"/>
                </a:tc>
                <a:tc>
                  <a:txBody>
                    <a:bodyPr/>
                    <a:lstStyle/>
                    <a:p>
                      <a:pPr algn="ctr" fontAlgn="b"/>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12700" marR="12700" marT="12700" marB="0" anchor="b"/>
                </a:tc>
                <a:tc>
                  <a:txBody>
                    <a:bodyPr/>
                    <a:lstStyle/>
                    <a:p>
                      <a:pPr algn="ctr" fontAlgn="b"/>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12700" marR="12700" marT="12700" marB="0" anchor="b"/>
                </a:tc>
                <a:tc>
                  <a:txBody>
                    <a:bodyPr/>
                    <a:lstStyle/>
                    <a:p>
                      <a:pPr algn="ctr" fontAlgn="b"/>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12700" marR="12700" marT="12700" marB="0" anchor="b"/>
                </a:tc>
                <a:extLst>
                  <a:ext uri="{0D108BD9-81ED-4DB2-BD59-A6C34878D82A}">
                    <a16:rowId xmlns:a16="http://schemas.microsoft.com/office/drawing/2014/main" val="1868786141"/>
                  </a:ext>
                </a:extLst>
              </a:tr>
              <a:tr h="275665">
                <a:tc>
                  <a:txBody>
                    <a:bodyPr/>
                    <a:lstStyle/>
                    <a:p>
                      <a:pPr algn="ctr" fontAlgn="b"/>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12700" marR="12700" marT="12700" marB="0" anchor="b"/>
                </a:tc>
                <a:tc>
                  <a:txBody>
                    <a:bodyPr/>
                    <a:lstStyle/>
                    <a:p>
                      <a:pPr algn="ctr" fontAlgn="b"/>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12700" marR="12700" marT="12700" marB="0" anchor="b"/>
                </a:tc>
                <a:tc>
                  <a:txBody>
                    <a:bodyPr/>
                    <a:lstStyle/>
                    <a:p>
                      <a:pPr algn="ctr" fontAlgn="b"/>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12700" marR="12700" marT="12700" marB="0" anchor="b"/>
                </a:tc>
                <a:tc>
                  <a:txBody>
                    <a:bodyPr/>
                    <a:lstStyle/>
                    <a:p>
                      <a:pPr algn="ctr" fontAlgn="b"/>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12700" marR="12700" marT="12700" marB="0" anchor="b"/>
                </a:tc>
                <a:tc>
                  <a:txBody>
                    <a:bodyPr/>
                    <a:lstStyle/>
                    <a:p>
                      <a:pPr algn="ctr" fontAlgn="b"/>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12700" marR="12700" marT="12700" marB="0" anchor="b"/>
                </a:tc>
                <a:extLst>
                  <a:ext uri="{0D108BD9-81ED-4DB2-BD59-A6C34878D82A}">
                    <a16:rowId xmlns:a16="http://schemas.microsoft.com/office/drawing/2014/main" val="3786528858"/>
                  </a:ext>
                </a:extLst>
              </a:tr>
              <a:tr h="275665">
                <a:tc>
                  <a:txBody>
                    <a:bodyPr/>
                    <a:lstStyle/>
                    <a:p>
                      <a:pPr algn="ctr" fontAlgn="b"/>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12700" marR="12700" marT="12700" marB="0" anchor="b"/>
                </a:tc>
                <a:tc>
                  <a:txBody>
                    <a:bodyPr/>
                    <a:lstStyle/>
                    <a:p>
                      <a:pPr algn="ctr" fontAlgn="b"/>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12700" marR="12700" marT="12700" marB="0" anchor="b"/>
                </a:tc>
                <a:tc>
                  <a:txBody>
                    <a:bodyPr/>
                    <a:lstStyle/>
                    <a:p>
                      <a:pPr algn="ctr" fontAlgn="b"/>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12700" marR="12700" marT="12700" marB="0" anchor="b"/>
                </a:tc>
                <a:tc>
                  <a:txBody>
                    <a:bodyPr/>
                    <a:lstStyle/>
                    <a:p>
                      <a:pPr algn="ctr" fontAlgn="b"/>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12700" marR="12700" marT="12700" marB="0" anchor="b"/>
                </a:tc>
                <a:tc>
                  <a:txBody>
                    <a:bodyPr/>
                    <a:lstStyle/>
                    <a:p>
                      <a:pPr algn="ctr" fontAlgn="b"/>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12700" marR="12700" marT="12700" marB="0" anchor="b"/>
                </a:tc>
                <a:extLst>
                  <a:ext uri="{0D108BD9-81ED-4DB2-BD59-A6C34878D82A}">
                    <a16:rowId xmlns:a16="http://schemas.microsoft.com/office/drawing/2014/main" val="2154263491"/>
                  </a:ext>
                </a:extLst>
              </a:tr>
              <a:tr h="275665">
                <a:tc>
                  <a:txBody>
                    <a:bodyPr/>
                    <a:lstStyle/>
                    <a:p>
                      <a:pPr algn="ctr" fontAlgn="b"/>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12700" marR="12700" marT="12700" marB="0" anchor="b"/>
                </a:tc>
                <a:tc>
                  <a:txBody>
                    <a:bodyPr/>
                    <a:lstStyle/>
                    <a:p>
                      <a:pPr algn="ctr" fontAlgn="b"/>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12700" marR="12700" marT="12700" marB="0" anchor="b"/>
                </a:tc>
                <a:tc>
                  <a:txBody>
                    <a:bodyPr/>
                    <a:lstStyle/>
                    <a:p>
                      <a:pPr algn="ctr" fontAlgn="b"/>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12700" marR="12700" marT="12700" marB="0" anchor="b"/>
                </a:tc>
                <a:tc>
                  <a:txBody>
                    <a:bodyPr/>
                    <a:lstStyle/>
                    <a:p>
                      <a:pPr algn="ctr" fontAlgn="b"/>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12700" marR="12700" marT="12700" marB="0" anchor="b"/>
                </a:tc>
                <a:tc>
                  <a:txBody>
                    <a:bodyPr/>
                    <a:lstStyle/>
                    <a:p>
                      <a:pPr algn="ctr" fontAlgn="b"/>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12700" marR="12700" marT="12700" marB="0" anchor="b"/>
                </a:tc>
                <a:extLst>
                  <a:ext uri="{0D108BD9-81ED-4DB2-BD59-A6C34878D82A}">
                    <a16:rowId xmlns:a16="http://schemas.microsoft.com/office/drawing/2014/main" val="4274837032"/>
                  </a:ext>
                </a:extLst>
              </a:tr>
            </a:tbl>
          </a:graphicData>
        </a:graphic>
      </p:graphicFrame>
      <p:sp>
        <p:nvSpPr>
          <p:cNvPr id="8" name="TextBox 7">
            <a:extLst>
              <a:ext uri="{FF2B5EF4-FFF2-40B4-BE49-F238E27FC236}">
                <a16:creationId xmlns:a16="http://schemas.microsoft.com/office/drawing/2014/main" id="{BE554404-8DE1-C664-FB59-0E3B125DAACF}"/>
              </a:ext>
            </a:extLst>
          </p:cNvPr>
          <p:cNvSpPr txBox="1"/>
          <p:nvPr/>
        </p:nvSpPr>
        <p:spPr>
          <a:xfrm>
            <a:off x="6461943" y="956057"/>
            <a:ext cx="5389512" cy="666977"/>
          </a:xfrm>
          <a:prstGeom prst="rect">
            <a:avLst/>
          </a:prstGeom>
          <a:noFill/>
        </p:spPr>
        <p:txBody>
          <a:bodyPr wrap="square" rtlCol="0">
            <a:spAutoFit/>
          </a:bodyPr>
          <a:lstStyle/>
          <a:p>
            <a:pPr algn="ctr"/>
            <a:r>
              <a:rPr lang="en-US" sz="1867" u="sng" dirty="0"/>
              <a:t>After Reboosts</a:t>
            </a:r>
          </a:p>
          <a:p>
            <a:pPr algn="ctr"/>
            <a:r>
              <a:rPr lang="en-US" sz="1867" dirty="0"/>
              <a:t>Prediction File Generated Jul. 23, 2025</a:t>
            </a:r>
          </a:p>
        </p:txBody>
      </p:sp>
      <p:sp>
        <p:nvSpPr>
          <p:cNvPr id="11" name="Content Placeholder 1">
            <a:extLst>
              <a:ext uri="{FF2B5EF4-FFF2-40B4-BE49-F238E27FC236}">
                <a16:creationId xmlns:a16="http://schemas.microsoft.com/office/drawing/2014/main" id="{545108D4-18CA-23B6-8ABE-D224702FF2A2}"/>
              </a:ext>
            </a:extLst>
          </p:cNvPr>
          <p:cNvSpPr txBox="1">
            <a:spLocks/>
          </p:cNvSpPr>
          <p:nvPr/>
        </p:nvSpPr>
        <p:spPr>
          <a:xfrm>
            <a:off x="101600" y="5689803"/>
            <a:ext cx="11988800" cy="1015795"/>
          </a:xfrm>
          <a:prstGeom prst="rect">
            <a:avLst/>
          </a:prstGeom>
        </p:spPr>
        <p:txBody>
          <a:bodyPr/>
          <a:lstStyle>
            <a:lvl1pPr marL="257168" indent="-257168" algn="l" rtl="0" eaLnBrk="1" fontAlgn="base" hangingPunct="1">
              <a:spcBef>
                <a:spcPct val="20000"/>
              </a:spcBef>
              <a:spcAft>
                <a:spcPct val="0"/>
              </a:spcAft>
              <a:buClr>
                <a:schemeClr val="accent2">
                  <a:lumMod val="75000"/>
                </a:schemeClr>
              </a:buClr>
              <a:buFont typeface="Wingdings" pitchFamily="29" charset="2"/>
              <a:buChar char="Ø"/>
              <a:defRPr sz="2100" b="1" kern="1200">
                <a:solidFill>
                  <a:schemeClr val="tx1"/>
                </a:solidFill>
                <a:latin typeface="Arial"/>
                <a:ea typeface="ヒラギノ角ゴ Pro W3" pitchFamily="-109" charset="-128"/>
                <a:cs typeface="Arial"/>
              </a:defRPr>
            </a:lvl1pPr>
            <a:lvl2pPr marL="557199" indent="-214308" algn="l" rtl="0" eaLnBrk="1" fontAlgn="base" hangingPunct="1">
              <a:spcBef>
                <a:spcPct val="20000"/>
              </a:spcBef>
              <a:spcAft>
                <a:spcPct val="0"/>
              </a:spcAft>
              <a:buClr>
                <a:schemeClr val="accent1"/>
              </a:buClr>
              <a:buFont typeface="Arial" pitchFamily="29" charset="0"/>
              <a:buChar char="•"/>
              <a:defRPr sz="1800" kern="1200">
                <a:solidFill>
                  <a:schemeClr val="tx1"/>
                </a:solidFill>
                <a:latin typeface="Arial"/>
                <a:ea typeface="ヒラギノ角ゴ Pro W3" pitchFamily="-109" charset="-128"/>
                <a:cs typeface="Arial"/>
              </a:defRPr>
            </a:lvl2pPr>
            <a:lvl3pPr marL="857228" indent="-171446" algn="l" rtl="0" eaLnBrk="1" fontAlgn="base" hangingPunct="1">
              <a:spcBef>
                <a:spcPct val="20000"/>
              </a:spcBef>
              <a:spcAft>
                <a:spcPct val="0"/>
              </a:spcAft>
              <a:buFont typeface="Wingdings" pitchFamily="29" charset="2"/>
              <a:buChar char="§"/>
              <a:defRPr sz="1500" kern="1200">
                <a:solidFill>
                  <a:schemeClr val="tx1"/>
                </a:solidFill>
                <a:latin typeface="Arial"/>
                <a:ea typeface="ＭＳ Ｐゴシック" pitchFamily="-105" charset="-128"/>
                <a:cs typeface="Arial"/>
              </a:defRPr>
            </a:lvl3pPr>
            <a:lvl4pPr marL="1200120" indent="-171446" algn="l" rtl="0" eaLnBrk="1" fontAlgn="base" hangingPunct="1">
              <a:spcBef>
                <a:spcPct val="20000"/>
              </a:spcBef>
              <a:spcAft>
                <a:spcPct val="0"/>
              </a:spcAft>
              <a:buFont typeface="Courier New" pitchFamily="29" charset="0"/>
              <a:buChar char="o"/>
              <a:defRPr kern="1200">
                <a:solidFill>
                  <a:schemeClr val="tx1"/>
                </a:solidFill>
                <a:latin typeface="Arial"/>
                <a:ea typeface="ＭＳ Ｐゴシック" pitchFamily="-105" charset="-128"/>
                <a:cs typeface="Arial"/>
              </a:defRPr>
            </a:lvl4pPr>
            <a:lvl5pPr marL="1543012" indent="-171446" algn="l" rtl="0" eaLnBrk="1" fontAlgn="base" hangingPunct="1">
              <a:spcBef>
                <a:spcPct val="20000"/>
              </a:spcBef>
              <a:spcAft>
                <a:spcPct val="0"/>
              </a:spcAft>
              <a:buFont typeface="Arial" pitchFamily="29" charset="0"/>
              <a:buChar char="•"/>
              <a:defRPr kern="1200">
                <a:solidFill>
                  <a:schemeClr val="tx1"/>
                </a:solidFill>
                <a:latin typeface="Arial"/>
                <a:ea typeface="ヒラギノ角ゴ Pro W3" charset="-128"/>
                <a:cs typeface="Arial"/>
              </a:defRPr>
            </a:lvl5pPr>
            <a:lvl6pPr marL="1885903"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95"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686"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577"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r>
              <a:rPr lang="en-US" sz="2800" dirty="0"/>
              <a:t>In the time since the earlier prediction file was generated, two reboot activities have occurred.</a:t>
            </a:r>
          </a:p>
        </p:txBody>
      </p:sp>
      <p:graphicFrame>
        <p:nvGraphicFramePr>
          <p:cNvPr id="15" name="Table 5">
            <a:extLst>
              <a:ext uri="{FF2B5EF4-FFF2-40B4-BE49-F238E27FC236}">
                <a16:creationId xmlns:a16="http://schemas.microsoft.com/office/drawing/2014/main" id="{F634FA39-C6CF-8820-3D38-EFE1FD6CB420}"/>
              </a:ext>
            </a:extLst>
          </p:cNvPr>
          <p:cNvGraphicFramePr>
            <a:graphicFrameLocks/>
          </p:cNvGraphicFramePr>
          <p:nvPr/>
        </p:nvGraphicFramePr>
        <p:xfrm>
          <a:off x="370749" y="1599069"/>
          <a:ext cx="5329103" cy="3903471"/>
        </p:xfrm>
        <a:graphic>
          <a:graphicData uri="http://schemas.openxmlformats.org/drawingml/2006/table">
            <a:tbl>
              <a:tblPr firstRow="1" bandRow="1">
                <a:tableStyleId>{5C22544A-7EE6-4342-B048-85BDC9FD1C3A}</a:tableStyleId>
              </a:tblPr>
              <a:tblGrid>
                <a:gridCol w="1746833">
                  <a:extLst>
                    <a:ext uri="{9D8B030D-6E8A-4147-A177-3AD203B41FA5}">
                      <a16:colId xmlns:a16="http://schemas.microsoft.com/office/drawing/2014/main" val="2095858302"/>
                    </a:ext>
                  </a:extLst>
                </a:gridCol>
                <a:gridCol w="653215">
                  <a:extLst>
                    <a:ext uri="{9D8B030D-6E8A-4147-A177-3AD203B41FA5}">
                      <a16:colId xmlns:a16="http://schemas.microsoft.com/office/drawing/2014/main" val="1051038403"/>
                    </a:ext>
                  </a:extLst>
                </a:gridCol>
                <a:gridCol w="653215">
                  <a:extLst>
                    <a:ext uri="{9D8B030D-6E8A-4147-A177-3AD203B41FA5}">
                      <a16:colId xmlns:a16="http://schemas.microsoft.com/office/drawing/2014/main" val="2767290562"/>
                    </a:ext>
                  </a:extLst>
                </a:gridCol>
                <a:gridCol w="975360">
                  <a:extLst>
                    <a:ext uri="{9D8B030D-6E8A-4147-A177-3AD203B41FA5}">
                      <a16:colId xmlns:a16="http://schemas.microsoft.com/office/drawing/2014/main" val="3162908575"/>
                    </a:ext>
                  </a:extLst>
                </a:gridCol>
                <a:gridCol w="1300480">
                  <a:extLst>
                    <a:ext uri="{9D8B030D-6E8A-4147-A177-3AD203B41FA5}">
                      <a16:colId xmlns:a16="http://schemas.microsoft.com/office/drawing/2014/main" val="3170442451"/>
                    </a:ext>
                  </a:extLst>
                </a:gridCol>
              </a:tblGrid>
              <a:tr h="595491">
                <a:tc>
                  <a:txBody>
                    <a:bodyPr/>
                    <a:lstStyle/>
                    <a:p>
                      <a:pPr algn="ctr"/>
                      <a:r>
                        <a:rPr lang="en-US" sz="1300" dirty="0">
                          <a:latin typeface="Arial" panose="020B0604020202020204" pitchFamily="34" charset="0"/>
                          <a:cs typeface="Arial" panose="020B0604020202020204" pitchFamily="34" charset="0"/>
                        </a:rPr>
                        <a:t>Datetime</a:t>
                      </a:r>
                      <a:br>
                        <a:rPr lang="en-US" sz="1300" dirty="0">
                          <a:latin typeface="Arial" panose="020B0604020202020204" pitchFamily="34" charset="0"/>
                          <a:cs typeface="Arial" panose="020B0604020202020204" pitchFamily="34" charset="0"/>
                        </a:rPr>
                      </a:br>
                      <a:r>
                        <a:rPr lang="en-US" sz="1300" dirty="0">
                          <a:latin typeface="Arial" panose="020B0604020202020204" pitchFamily="34" charset="0"/>
                          <a:cs typeface="Arial" panose="020B0604020202020204" pitchFamily="34" charset="0"/>
                        </a:rPr>
                        <a:t>(UTC)</a:t>
                      </a:r>
                    </a:p>
                  </a:txBody>
                  <a:tcPr marL="121920" marR="121920" marT="60960" marB="60960" anchor="ctr"/>
                </a:tc>
                <a:tc>
                  <a:txBody>
                    <a:bodyPr/>
                    <a:lstStyle/>
                    <a:p>
                      <a:pPr algn="ctr"/>
                      <a:r>
                        <a:rPr lang="en-US" sz="1300" dirty="0">
                          <a:latin typeface="Arial" panose="020B0604020202020204" pitchFamily="34" charset="0"/>
                          <a:cs typeface="Arial" panose="020B0604020202020204" pitchFamily="34" charset="0"/>
                        </a:rPr>
                        <a:t>Lat.</a:t>
                      </a:r>
                    </a:p>
                  </a:txBody>
                  <a:tcPr marL="121920" marR="121920" marT="60960" marB="60960" anchor="ctr"/>
                </a:tc>
                <a:tc>
                  <a:txBody>
                    <a:bodyPr/>
                    <a:lstStyle/>
                    <a:p>
                      <a:pPr algn="ctr"/>
                      <a:r>
                        <a:rPr lang="en-US" sz="1300" dirty="0">
                          <a:latin typeface="Arial" panose="020B0604020202020204" pitchFamily="34" charset="0"/>
                          <a:cs typeface="Arial" panose="020B0604020202020204" pitchFamily="34" charset="0"/>
                        </a:rPr>
                        <a:t>Lon.</a:t>
                      </a:r>
                    </a:p>
                  </a:txBody>
                  <a:tcPr marL="121920" marR="121920" marT="60960" marB="60960" anchor="ctr"/>
                </a:tc>
                <a:tc>
                  <a:txBody>
                    <a:bodyPr/>
                    <a:lstStyle/>
                    <a:p>
                      <a:pPr algn="ctr"/>
                      <a:r>
                        <a:rPr lang="en-US" sz="1300" dirty="0">
                          <a:latin typeface="Arial" panose="020B0604020202020204" pitchFamily="34" charset="0"/>
                          <a:cs typeface="Arial" panose="020B0604020202020204" pitchFamily="34" charset="0"/>
                        </a:rPr>
                        <a:t>Event Type</a:t>
                      </a:r>
                    </a:p>
                  </a:txBody>
                  <a:tcPr marL="121920" marR="121920" marT="60960" marB="60960" anchor="ctr"/>
                </a:tc>
                <a:tc>
                  <a:txBody>
                    <a:bodyPr/>
                    <a:lstStyle/>
                    <a:p>
                      <a:pPr algn="ctr"/>
                      <a:r>
                        <a:rPr lang="en-US" sz="1300" dirty="0">
                          <a:latin typeface="Arial" panose="020B0604020202020204" pitchFamily="34" charset="0"/>
                          <a:cs typeface="Arial" panose="020B0604020202020204" pitchFamily="34" charset="0"/>
                        </a:rPr>
                        <a:t>Obscuration Likelihood</a:t>
                      </a:r>
                    </a:p>
                  </a:txBody>
                  <a:tcPr marL="121920" marR="121920" marT="60960" marB="60960" anchor="ctr"/>
                </a:tc>
                <a:extLst>
                  <a:ext uri="{0D108BD9-81ED-4DB2-BD59-A6C34878D82A}">
                    <a16:rowId xmlns:a16="http://schemas.microsoft.com/office/drawing/2014/main" val="2892435133"/>
                  </a:ext>
                </a:extLst>
              </a:tr>
              <a:tr h="275665">
                <a:tc>
                  <a:txBody>
                    <a:bodyPr/>
                    <a:lstStyle/>
                    <a:p>
                      <a:pPr algn="r" fontAlgn="b"/>
                      <a:r>
                        <a:rPr lang="en-US" sz="1200" b="0" i="0" u="none" strike="noStrike" dirty="0">
                          <a:solidFill>
                            <a:srgbClr val="000000"/>
                          </a:solidFill>
                          <a:effectLst/>
                          <a:latin typeface="Arial" panose="020B0604020202020204" pitchFamily="34" charset="0"/>
                          <a:cs typeface="Arial" panose="020B0604020202020204" pitchFamily="34" charset="0"/>
                        </a:rPr>
                        <a:t>17 Aug 2025 10:16:40</a:t>
                      </a:r>
                    </a:p>
                  </a:txBody>
                  <a:tcPr marL="12700" marR="12700" marT="12700" marB="0" anchor="b"/>
                </a:tc>
                <a:tc>
                  <a:txBody>
                    <a:bodyPr/>
                    <a:lstStyle/>
                    <a:p>
                      <a:pPr algn="r" fontAlgn="b"/>
                      <a:r>
                        <a:rPr lang="en-US" sz="1200" b="0" i="0" u="none" strike="noStrike">
                          <a:solidFill>
                            <a:srgbClr val="000000"/>
                          </a:solidFill>
                          <a:effectLst/>
                          <a:latin typeface="Arial" panose="020B0604020202020204" pitchFamily="34" charset="0"/>
                          <a:cs typeface="Arial" panose="020B0604020202020204" pitchFamily="34" charset="0"/>
                        </a:rPr>
                        <a:t>34.17</a:t>
                      </a:r>
                    </a:p>
                  </a:txBody>
                  <a:tcPr marL="12700" marR="12700" marT="12700" marB="0" anchor="b"/>
                </a:tc>
                <a:tc>
                  <a:txBody>
                    <a:bodyPr/>
                    <a:lstStyle/>
                    <a:p>
                      <a:pPr algn="r" fontAlgn="b"/>
                      <a:r>
                        <a:rPr lang="en-US" sz="1200" b="0" i="0" u="none" strike="noStrike">
                          <a:solidFill>
                            <a:srgbClr val="000000"/>
                          </a:solidFill>
                          <a:effectLst/>
                          <a:latin typeface="Arial" panose="020B0604020202020204" pitchFamily="34" charset="0"/>
                          <a:cs typeface="Arial" panose="020B0604020202020204" pitchFamily="34" charset="0"/>
                        </a:rPr>
                        <a:t>-72.35</a:t>
                      </a:r>
                    </a:p>
                  </a:txBody>
                  <a:tcPr marL="12700" marR="12700" marT="12700" marB="0" anchor="b"/>
                </a:tc>
                <a:tc>
                  <a:txBody>
                    <a:bodyPr/>
                    <a:lstStyle/>
                    <a:p>
                      <a:pPr algn="l" fontAlgn="b"/>
                      <a:r>
                        <a:rPr lang="en-US" sz="1200" b="0" i="0" u="none" strike="noStrike">
                          <a:solidFill>
                            <a:srgbClr val="000000"/>
                          </a:solidFill>
                          <a:effectLst/>
                          <a:latin typeface="Arial" panose="020B0604020202020204" pitchFamily="34" charset="0"/>
                          <a:cs typeface="Arial" panose="020B0604020202020204" pitchFamily="34" charset="0"/>
                        </a:rPr>
                        <a:t>      Sunrise</a:t>
                      </a:r>
                    </a:p>
                  </a:txBody>
                  <a:tcPr marL="12700" marR="12700" marT="12700" marB="0" anchor="b"/>
                </a:tc>
                <a:tc>
                  <a:txBody>
                    <a:bodyPr/>
                    <a:lstStyle/>
                    <a:p>
                      <a:pPr algn="l" fontAlgn="b"/>
                      <a:r>
                        <a:rPr lang="en-US" sz="1200" b="0" i="0" u="none" strike="noStrike" dirty="0">
                          <a:solidFill>
                            <a:srgbClr val="000000"/>
                          </a:solidFill>
                          <a:effectLst/>
                          <a:latin typeface="Arial" panose="020B0604020202020204" pitchFamily="34" charset="0"/>
                          <a:cs typeface="Arial" panose="020B0604020202020204" pitchFamily="34" charset="0"/>
                        </a:rPr>
                        <a:t>         None</a:t>
                      </a:r>
                    </a:p>
                  </a:txBody>
                  <a:tcPr marL="12700" marR="12700" marT="12700" marB="0" anchor="b"/>
                </a:tc>
                <a:extLst>
                  <a:ext uri="{0D108BD9-81ED-4DB2-BD59-A6C34878D82A}">
                    <a16:rowId xmlns:a16="http://schemas.microsoft.com/office/drawing/2014/main" val="984147900"/>
                  </a:ext>
                </a:extLst>
              </a:tr>
              <a:tr h="275665">
                <a:tc>
                  <a:txBody>
                    <a:bodyPr/>
                    <a:lstStyle/>
                    <a:p>
                      <a:pPr algn="r" fontAlgn="b"/>
                      <a:r>
                        <a:rPr lang="en-US" sz="1200" b="0" i="0" u="none" strike="noStrike">
                          <a:solidFill>
                            <a:srgbClr val="000000"/>
                          </a:solidFill>
                          <a:effectLst/>
                          <a:latin typeface="Arial" panose="020B0604020202020204" pitchFamily="34" charset="0"/>
                          <a:cs typeface="Arial" panose="020B0604020202020204" pitchFamily="34" charset="0"/>
                        </a:rPr>
                        <a:t>18 Aug 2025 11:02:21</a:t>
                      </a:r>
                    </a:p>
                  </a:txBody>
                  <a:tcPr marL="12700" marR="12700" marT="12700" marB="0" anchor="b"/>
                </a:tc>
                <a:tc>
                  <a:txBody>
                    <a:bodyPr/>
                    <a:lstStyle/>
                    <a:p>
                      <a:pPr algn="r" fontAlgn="b"/>
                      <a:r>
                        <a:rPr lang="en-US" sz="1200" b="0" i="0" u="none" strike="noStrike">
                          <a:solidFill>
                            <a:srgbClr val="000000"/>
                          </a:solidFill>
                          <a:effectLst/>
                          <a:latin typeface="Arial" panose="020B0604020202020204" pitchFamily="34" charset="0"/>
                          <a:cs typeface="Arial" panose="020B0604020202020204" pitchFamily="34" charset="0"/>
                        </a:rPr>
                        <a:t>38.22</a:t>
                      </a:r>
                    </a:p>
                  </a:txBody>
                  <a:tcPr marL="12700" marR="12700" marT="12700" marB="0" anchor="b"/>
                </a:tc>
                <a:tc>
                  <a:txBody>
                    <a:bodyPr/>
                    <a:lstStyle/>
                    <a:p>
                      <a:pPr algn="r" fontAlgn="b"/>
                      <a:r>
                        <a:rPr lang="en-US" sz="1200" b="0" i="0" u="none" strike="noStrike">
                          <a:solidFill>
                            <a:srgbClr val="000000"/>
                          </a:solidFill>
                          <a:effectLst/>
                          <a:latin typeface="Arial" panose="020B0604020202020204" pitchFamily="34" charset="0"/>
                          <a:cs typeface="Arial" panose="020B0604020202020204" pitchFamily="34" charset="0"/>
                        </a:rPr>
                        <a:t>-85.04</a:t>
                      </a:r>
                    </a:p>
                  </a:txBody>
                  <a:tcPr marL="12700" marR="12700" marT="12700" marB="0" anchor="b"/>
                </a:tc>
                <a:tc>
                  <a:txBody>
                    <a:bodyPr/>
                    <a:lstStyle/>
                    <a:p>
                      <a:pPr algn="l" fontAlgn="b"/>
                      <a:r>
                        <a:rPr lang="en-US" sz="1200" b="0" i="0" u="none" strike="noStrike">
                          <a:solidFill>
                            <a:srgbClr val="000000"/>
                          </a:solidFill>
                          <a:effectLst/>
                          <a:latin typeface="Arial" panose="020B0604020202020204" pitchFamily="34" charset="0"/>
                          <a:cs typeface="Arial" panose="020B0604020202020204" pitchFamily="34" charset="0"/>
                        </a:rPr>
                        <a:t>      Sunrise</a:t>
                      </a:r>
                    </a:p>
                  </a:txBody>
                  <a:tcPr marL="12700" marR="12700" marT="12700" marB="0" anchor="b"/>
                </a:tc>
                <a:tc>
                  <a:txBody>
                    <a:bodyPr/>
                    <a:lstStyle/>
                    <a:p>
                      <a:pPr algn="l" fontAlgn="b"/>
                      <a:r>
                        <a:rPr lang="en-US" sz="1200" b="0" i="0" u="none" strike="noStrike">
                          <a:solidFill>
                            <a:srgbClr val="000000"/>
                          </a:solidFill>
                          <a:effectLst/>
                          <a:latin typeface="Arial" panose="020B0604020202020204" pitchFamily="34" charset="0"/>
                          <a:cs typeface="Arial" panose="020B0604020202020204" pitchFamily="34" charset="0"/>
                        </a:rPr>
                        <a:t>         None</a:t>
                      </a:r>
                    </a:p>
                  </a:txBody>
                  <a:tcPr marL="12700" marR="12700" marT="12700" marB="0" anchor="b"/>
                </a:tc>
                <a:extLst>
                  <a:ext uri="{0D108BD9-81ED-4DB2-BD59-A6C34878D82A}">
                    <a16:rowId xmlns:a16="http://schemas.microsoft.com/office/drawing/2014/main" val="4030765063"/>
                  </a:ext>
                </a:extLst>
              </a:tr>
              <a:tr h="275665">
                <a:tc>
                  <a:txBody>
                    <a:bodyPr/>
                    <a:lstStyle/>
                    <a:p>
                      <a:pPr algn="r" fontAlgn="b"/>
                      <a:r>
                        <a:rPr lang="en-US" sz="1200" b="0" i="0" u="none" strike="noStrike">
                          <a:solidFill>
                            <a:srgbClr val="000000"/>
                          </a:solidFill>
                          <a:effectLst/>
                          <a:latin typeface="Arial" panose="020B0604020202020204" pitchFamily="34" charset="0"/>
                          <a:cs typeface="Arial" panose="020B0604020202020204" pitchFamily="34" charset="0"/>
                        </a:rPr>
                        <a:t>19 Aug 2025 10:15:05</a:t>
                      </a:r>
                    </a:p>
                  </a:txBody>
                  <a:tcPr marL="12700" marR="12700" marT="12700" marB="0" anchor="b"/>
                </a:tc>
                <a:tc>
                  <a:txBody>
                    <a:bodyPr/>
                    <a:lstStyle/>
                    <a:p>
                      <a:pPr algn="r" fontAlgn="b"/>
                      <a:r>
                        <a:rPr lang="en-US" sz="1200" b="0" i="0" u="none" strike="noStrike">
                          <a:solidFill>
                            <a:srgbClr val="000000"/>
                          </a:solidFill>
                          <a:effectLst/>
                          <a:latin typeface="Arial" panose="020B0604020202020204" pitchFamily="34" charset="0"/>
                          <a:cs typeface="Arial" panose="020B0604020202020204" pitchFamily="34" charset="0"/>
                        </a:rPr>
                        <a:t>41.7</a:t>
                      </a:r>
                    </a:p>
                  </a:txBody>
                  <a:tcPr marL="12700" marR="12700" marT="12700" marB="0" anchor="b"/>
                </a:tc>
                <a:tc>
                  <a:txBody>
                    <a:bodyPr/>
                    <a:lstStyle/>
                    <a:p>
                      <a:pPr algn="r" fontAlgn="b"/>
                      <a:r>
                        <a:rPr lang="en-US" sz="1200" b="0" i="0" u="none" strike="noStrike">
                          <a:solidFill>
                            <a:srgbClr val="000000"/>
                          </a:solidFill>
                          <a:effectLst/>
                          <a:latin typeface="Arial" panose="020B0604020202020204" pitchFamily="34" charset="0"/>
                          <a:cs typeface="Arial" panose="020B0604020202020204" pitchFamily="34" charset="0"/>
                        </a:rPr>
                        <a:t>-74.36</a:t>
                      </a:r>
                    </a:p>
                  </a:txBody>
                  <a:tcPr marL="12700" marR="12700" marT="12700" marB="0" anchor="b"/>
                </a:tc>
                <a:tc>
                  <a:txBody>
                    <a:bodyPr/>
                    <a:lstStyle/>
                    <a:p>
                      <a:pPr algn="l" fontAlgn="b"/>
                      <a:r>
                        <a:rPr lang="en-US" sz="1200" b="0" i="0" u="none" strike="noStrike" dirty="0">
                          <a:solidFill>
                            <a:srgbClr val="000000"/>
                          </a:solidFill>
                          <a:effectLst/>
                          <a:latin typeface="Arial" panose="020B0604020202020204" pitchFamily="34" charset="0"/>
                          <a:cs typeface="Arial" panose="020B0604020202020204" pitchFamily="34" charset="0"/>
                        </a:rPr>
                        <a:t>      Sunrise</a:t>
                      </a:r>
                    </a:p>
                  </a:txBody>
                  <a:tcPr marL="12700" marR="12700" marT="12700" marB="0" anchor="b"/>
                </a:tc>
                <a:tc>
                  <a:txBody>
                    <a:bodyPr/>
                    <a:lstStyle/>
                    <a:p>
                      <a:pPr algn="l" fontAlgn="b"/>
                      <a:r>
                        <a:rPr lang="en-US" sz="1200" b="0" i="0" u="none" strike="noStrike">
                          <a:solidFill>
                            <a:srgbClr val="000000"/>
                          </a:solidFill>
                          <a:effectLst/>
                          <a:latin typeface="Arial" panose="020B0604020202020204" pitchFamily="34" charset="0"/>
                          <a:cs typeface="Arial" panose="020B0604020202020204" pitchFamily="34" charset="0"/>
                        </a:rPr>
                        <a:t>         None</a:t>
                      </a:r>
                    </a:p>
                  </a:txBody>
                  <a:tcPr marL="12700" marR="12700" marT="12700" marB="0" anchor="b"/>
                </a:tc>
                <a:extLst>
                  <a:ext uri="{0D108BD9-81ED-4DB2-BD59-A6C34878D82A}">
                    <a16:rowId xmlns:a16="http://schemas.microsoft.com/office/drawing/2014/main" val="344620243"/>
                  </a:ext>
                </a:extLst>
              </a:tr>
              <a:tr h="275665">
                <a:tc>
                  <a:txBody>
                    <a:bodyPr/>
                    <a:lstStyle/>
                    <a:p>
                      <a:pPr algn="r" fontAlgn="b"/>
                      <a:r>
                        <a:rPr lang="en-US" sz="1200" b="0" i="0" u="none" strike="noStrike">
                          <a:solidFill>
                            <a:srgbClr val="000000"/>
                          </a:solidFill>
                          <a:effectLst/>
                          <a:latin typeface="Arial" panose="020B0604020202020204" pitchFamily="34" charset="0"/>
                          <a:cs typeface="Arial" panose="020B0604020202020204" pitchFamily="34" charset="0"/>
                        </a:rPr>
                        <a:t>01 Sep 2025 04:28:21</a:t>
                      </a:r>
                    </a:p>
                  </a:txBody>
                  <a:tcPr marL="12700" marR="12700" marT="12700" marB="0" anchor="b"/>
                </a:tc>
                <a:tc>
                  <a:txBody>
                    <a:bodyPr/>
                    <a:lstStyle/>
                    <a:p>
                      <a:pPr algn="r" fontAlgn="b"/>
                      <a:r>
                        <a:rPr lang="en-US" sz="1200" b="0" i="0" u="none" strike="noStrike">
                          <a:solidFill>
                            <a:srgbClr val="000000"/>
                          </a:solidFill>
                          <a:effectLst/>
                          <a:latin typeface="Arial" panose="020B0604020202020204" pitchFamily="34" charset="0"/>
                          <a:cs typeface="Arial" panose="020B0604020202020204" pitchFamily="34" charset="0"/>
                        </a:rPr>
                        <a:t>36.61</a:t>
                      </a:r>
                    </a:p>
                  </a:txBody>
                  <a:tcPr marL="12700" marR="12700" marT="12700" marB="0" anchor="b"/>
                </a:tc>
                <a:tc>
                  <a:txBody>
                    <a:bodyPr/>
                    <a:lstStyle/>
                    <a:p>
                      <a:pPr algn="r" fontAlgn="b"/>
                      <a:r>
                        <a:rPr lang="en-US" sz="1200" b="0" i="0" u="none" strike="noStrike">
                          <a:solidFill>
                            <a:srgbClr val="000000"/>
                          </a:solidFill>
                          <a:effectLst/>
                          <a:latin typeface="Arial" panose="020B0604020202020204" pitchFamily="34" charset="0"/>
                          <a:cs typeface="Arial" panose="020B0604020202020204" pitchFamily="34" charset="0"/>
                        </a:rPr>
                        <a:t>-84.89</a:t>
                      </a:r>
                    </a:p>
                  </a:txBody>
                  <a:tcPr marL="12700" marR="12700" marT="12700" marB="0" anchor="b"/>
                </a:tc>
                <a:tc>
                  <a:txBody>
                    <a:bodyPr/>
                    <a:lstStyle/>
                    <a:p>
                      <a:pPr algn="l" fontAlgn="b"/>
                      <a:r>
                        <a:rPr lang="en-US" sz="1200" b="0" i="0" u="none" strike="noStrike">
                          <a:solidFill>
                            <a:srgbClr val="000000"/>
                          </a:solidFill>
                          <a:effectLst/>
                          <a:latin typeface="Arial" panose="020B0604020202020204" pitchFamily="34" charset="0"/>
                          <a:cs typeface="Arial" panose="020B0604020202020204" pitchFamily="34" charset="0"/>
                        </a:rPr>
                        <a:t>      Moonset</a:t>
                      </a:r>
                    </a:p>
                  </a:txBody>
                  <a:tcPr marL="12700" marR="12700" marT="12700" marB="0" anchor="b"/>
                </a:tc>
                <a:tc>
                  <a:txBody>
                    <a:bodyPr/>
                    <a:lstStyle/>
                    <a:p>
                      <a:pPr algn="l" fontAlgn="b"/>
                      <a:r>
                        <a:rPr lang="en-US" sz="1200" b="0" i="0" u="none" strike="noStrike" dirty="0">
                          <a:solidFill>
                            <a:srgbClr val="000000"/>
                          </a:solidFill>
                          <a:effectLst/>
                          <a:latin typeface="Arial" panose="020B0604020202020204" pitchFamily="34" charset="0"/>
                          <a:cs typeface="Arial" panose="020B0604020202020204" pitchFamily="34" charset="0"/>
                        </a:rPr>
                        <a:t>         None</a:t>
                      </a:r>
                    </a:p>
                  </a:txBody>
                  <a:tcPr marL="12700" marR="12700" marT="12700" marB="0" anchor="b"/>
                </a:tc>
                <a:extLst>
                  <a:ext uri="{0D108BD9-81ED-4DB2-BD59-A6C34878D82A}">
                    <a16:rowId xmlns:a16="http://schemas.microsoft.com/office/drawing/2014/main" val="2830064489"/>
                  </a:ext>
                </a:extLst>
              </a:tr>
              <a:tr h="275665">
                <a:tc>
                  <a:txBody>
                    <a:bodyPr/>
                    <a:lstStyle/>
                    <a:p>
                      <a:pPr algn="r" fontAlgn="b"/>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12700" marR="12700" marT="12700" marB="0" anchor="b"/>
                </a:tc>
                <a:tc>
                  <a:txBody>
                    <a:bodyPr/>
                    <a:lstStyle/>
                    <a:p>
                      <a:pPr algn="r" fontAlgn="b"/>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12700" marR="12700" marT="12700" marB="0" anchor="b"/>
                </a:tc>
                <a:tc>
                  <a:txBody>
                    <a:bodyPr/>
                    <a:lstStyle/>
                    <a:p>
                      <a:pPr algn="r" fontAlgn="b"/>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12700" marR="12700" marT="12700" marB="0" anchor="b"/>
                </a:tc>
                <a:tc>
                  <a:txBody>
                    <a:bodyPr/>
                    <a:lstStyle/>
                    <a:p>
                      <a:pPr algn="l" fontAlgn="b"/>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12700" marR="12700" marT="12700" marB="0" anchor="b"/>
                </a:tc>
                <a:tc>
                  <a:txBody>
                    <a:bodyPr/>
                    <a:lstStyle/>
                    <a:p>
                      <a:pPr algn="l" fontAlgn="b"/>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12700" marR="12700" marT="12700" marB="0" anchor="b"/>
                </a:tc>
                <a:extLst>
                  <a:ext uri="{0D108BD9-81ED-4DB2-BD59-A6C34878D82A}">
                    <a16:rowId xmlns:a16="http://schemas.microsoft.com/office/drawing/2014/main" val="3913706345"/>
                  </a:ext>
                </a:extLst>
              </a:tr>
              <a:tr h="275665">
                <a:tc>
                  <a:txBody>
                    <a:bodyPr/>
                    <a:lstStyle/>
                    <a:p>
                      <a:pPr algn="r" fontAlgn="b"/>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12700" marR="12700" marT="12700" marB="0" anchor="b"/>
                </a:tc>
                <a:tc>
                  <a:txBody>
                    <a:bodyPr/>
                    <a:lstStyle/>
                    <a:p>
                      <a:pPr algn="r" fontAlgn="b"/>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12700" marR="12700" marT="12700" marB="0" anchor="b"/>
                </a:tc>
                <a:tc>
                  <a:txBody>
                    <a:bodyPr/>
                    <a:lstStyle/>
                    <a:p>
                      <a:pPr algn="r" fontAlgn="b"/>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12700" marR="12700" marT="12700" marB="0" anchor="b"/>
                </a:tc>
                <a:tc>
                  <a:txBody>
                    <a:bodyPr/>
                    <a:lstStyle/>
                    <a:p>
                      <a:pPr algn="l" fontAlgn="b"/>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12700" marR="12700" marT="12700" marB="0" anchor="b"/>
                </a:tc>
                <a:tc>
                  <a:txBody>
                    <a:bodyPr/>
                    <a:lstStyle/>
                    <a:p>
                      <a:pPr algn="l" fontAlgn="b"/>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12700" marR="12700" marT="12700" marB="0" anchor="b"/>
                </a:tc>
                <a:extLst>
                  <a:ext uri="{0D108BD9-81ED-4DB2-BD59-A6C34878D82A}">
                    <a16:rowId xmlns:a16="http://schemas.microsoft.com/office/drawing/2014/main" val="2869846486"/>
                  </a:ext>
                </a:extLst>
              </a:tr>
              <a:tr h="275665">
                <a:tc>
                  <a:txBody>
                    <a:bodyPr/>
                    <a:lstStyle/>
                    <a:p>
                      <a:pPr algn="r" fontAlgn="b"/>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12700" marR="12700" marT="12700" marB="0" anchor="b"/>
                </a:tc>
                <a:tc>
                  <a:txBody>
                    <a:bodyPr/>
                    <a:lstStyle/>
                    <a:p>
                      <a:pPr algn="r" fontAlgn="b"/>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12700" marR="12700" marT="12700" marB="0" anchor="b"/>
                </a:tc>
                <a:tc>
                  <a:txBody>
                    <a:bodyPr/>
                    <a:lstStyle/>
                    <a:p>
                      <a:pPr algn="r" fontAlgn="b"/>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12700" marR="12700" marT="12700" marB="0" anchor="b"/>
                </a:tc>
                <a:tc>
                  <a:txBody>
                    <a:bodyPr/>
                    <a:lstStyle/>
                    <a:p>
                      <a:pPr algn="l" fontAlgn="b"/>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12700" marR="12700" marT="12700" marB="0" anchor="b"/>
                </a:tc>
                <a:tc>
                  <a:txBody>
                    <a:bodyPr/>
                    <a:lstStyle/>
                    <a:p>
                      <a:pPr algn="l" fontAlgn="b"/>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12700" marR="12700" marT="12700" marB="0" anchor="b"/>
                </a:tc>
                <a:extLst>
                  <a:ext uri="{0D108BD9-81ED-4DB2-BD59-A6C34878D82A}">
                    <a16:rowId xmlns:a16="http://schemas.microsoft.com/office/drawing/2014/main" val="2946373531"/>
                  </a:ext>
                </a:extLst>
              </a:tr>
              <a:tr h="275665">
                <a:tc>
                  <a:txBody>
                    <a:bodyPr/>
                    <a:lstStyle/>
                    <a:p>
                      <a:pPr algn="r" fontAlgn="b"/>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12700" marR="12700" marT="12700" marB="0" anchor="b"/>
                </a:tc>
                <a:tc>
                  <a:txBody>
                    <a:bodyPr/>
                    <a:lstStyle/>
                    <a:p>
                      <a:pPr algn="r" fontAlgn="b"/>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12700" marR="12700" marT="12700" marB="0" anchor="b"/>
                </a:tc>
                <a:tc>
                  <a:txBody>
                    <a:bodyPr/>
                    <a:lstStyle/>
                    <a:p>
                      <a:pPr algn="r" fontAlgn="b"/>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12700" marR="12700" marT="12700" marB="0" anchor="b"/>
                </a:tc>
                <a:tc>
                  <a:txBody>
                    <a:bodyPr/>
                    <a:lstStyle/>
                    <a:p>
                      <a:pPr algn="l" fontAlgn="b"/>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12700" marR="12700" marT="12700" marB="0" anchor="b"/>
                </a:tc>
                <a:tc>
                  <a:txBody>
                    <a:bodyPr/>
                    <a:lstStyle/>
                    <a:p>
                      <a:pPr algn="l" fontAlgn="b"/>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12700" marR="12700" marT="12700" marB="0" anchor="b"/>
                </a:tc>
                <a:extLst>
                  <a:ext uri="{0D108BD9-81ED-4DB2-BD59-A6C34878D82A}">
                    <a16:rowId xmlns:a16="http://schemas.microsoft.com/office/drawing/2014/main" val="2189866123"/>
                  </a:ext>
                </a:extLst>
              </a:tr>
              <a:tr h="275665">
                <a:tc>
                  <a:txBody>
                    <a:bodyPr/>
                    <a:lstStyle/>
                    <a:p>
                      <a:pPr algn="r" fontAlgn="b"/>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12700" marR="12700" marT="12700" marB="0" anchor="b"/>
                </a:tc>
                <a:tc>
                  <a:txBody>
                    <a:bodyPr/>
                    <a:lstStyle/>
                    <a:p>
                      <a:pPr algn="r" fontAlgn="b"/>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12700" marR="12700" marT="12700" marB="0" anchor="b"/>
                </a:tc>
                <a:tc>
                  <a:txBody>
                    <a:bodyPr/>
                    <a:lstStyle/>
                    <a:p>
                      <a:pPr algn="r" fontAlgn="b"/>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12700" marR="12700" marT="12700" marB="0" anchor="b"/>
                </a:tc>
                <a:tc>
                  <a:txBody>
                    <a:bodyPr/>
                    <a:lstStyle/>
                    <a:p>
                      <a:pPr algn="l" fontAlgn="b"/>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12700" marR="12700" marT="12700" marB="0" anchor="b"/>
                </a:tc>
                <a:tc>
                  <a:txBody>
                    <a:bodyPr/>
                    <a:lstStyle/>
                    <a:p>
                      <a:pPr algn="l" fontAlgn="b"/>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12700" marR="12700" marT="12700" marB="0" anchor="b"/>
                </a:tc>
                <a:extLst>
                  <a:ext uri="{0D108BD9-81ED-4DB2-BD59-A6C34878D82A}">
                    <a16:rowId xmlns:a16="http://schemas.microsoft.com/office/drawing/2014/main" val="1868786141"/>
                  </a:ext>
                </a:extLst>
              </a:tr>
              <a:tr h="275665">
                <a:tc>
                  <a:txBody>
                    <a:bodyPr/>
                    <a:lstStyle/>
                    <a:p>
                      <a:pPr algn="r" fontAlgn="b"/>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12700" marR="12700" marT="12700" marB="0" anchor="b"/>
                </a:tc>
                <a:tc>
                  <a:txBody>
                    <a:bodyPr/>
                    <a:lstStyle/>
                    <a:p>
                      <a:pPr algn="r" fontAlgn="b"/>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12700" marR="12700" marT="12700" marB="0" anchor="b"/>
                </a:tc>
                <a:tc>
                  <a:txBody>
                    <a:bodyPr/>
                    <a:lstStyle/>
                    <a:p>
                      <a:pPr algn="r" fontAlgn="b"/>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12700" marR="12700" marT="12700" marB="0" anchor="b"/>
                </a:tc>
                <a:tc>
                  <a:txBody>
                    <a:bodyPr/>
                    <a:lstStyle/>
                    <a:p>
                      <a:pPr algn="l" fontAlgn="b"/>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12700" marR="12700" marT="12700" marB="0" anchor="b"/>
                </a:tc>
                <a:tc>
                  <a:txBody>
                    <a:bodyPr/>
                    <a:lstStyle/>
                    <a:p>
                      <a:pPr algn="l" fontAlgn="b"/>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12700" marR="12700" marT="12700" marB="0" anchor="b"/>
                </a:tc>
                <a:extLst>
                  <a:ext uri="{0D108BD9-81ED-4DB2-BD59-A6C34878D82A}">
                    <a16:rowId xmlns:a16="http://schemas.microsoft.com/office/drawing/2014/main" val="3786528858"/>
                  </a:ext>
                </a:extLst>
              </a:tr>
              <a:tr h="275665">
                <a:tc>
                  <a:txBody>
                    <a:bodyPr/>
                    <a:lstStyle/>
                    <a:p>
                      <a:pPr algn="ctr" fontAlgn="b"/>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12700" marR="12700" marT="12700" marB="0" anchor="b"/>
                </a:tc>
                <a:tc>
                  <a:txBody>
                    <a:bodyPr/>
                    <a:lstStyle/>
                    <a:p>
                      <a:pPr algn="ctr" fontAlgn="b"/>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12700" marR="12700" marT="12700" marB="0" anchor="b"/>
                </a:tc>
                <a:tc>
                  <a:txBody>
                    <a:bodyPr/>
                    <a:lstStyle/>
                    <a:p>
                      <a:pPr algn="ctr" fontAlgn="b"/>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12700" marR="12700" marT="12700" marB="0" anchor="b"/>
                </a:tc>
                <a:tc>
                  <a:txBody>
                    <a:bodyPr/>
                    <a:lstStyle/>
                    <a:p>
                      <a:pPr algn="ctr" fontAlgn="b"/>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12700" marR="12700" marT="12700" marB="0" anchor="b"/>
                </a:tc>
                <a:tc>
                  <a:txBody>
                    <a:bodyPr/>
                    <a:lstStyle/>
                    <a:p>
                      <a:pPr algn="ctr" fontAlgn="b"/>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12700" marR="12700" marT="12700" marB="0" anchor="b"/>
                </a:tc>
                <a:extLst>
                  <a:ext uri="{0D108BD9-81ED-4DB2-BD59-A6C34878D82A}">
                    <a16:rowId xmlns:a16="http://schemas.microsoft.com/office/drawing/2014/main" val="2154263491"/>
                  </a:ext>
                </a:extLst>
              </a:tr>
              <a:tr h="275665">
                <a:tc>
                  <a:txBody>
                    <a:bodyPr/>
                    <a:lstStyle/>
                    <a:p>
                      <a:pPr algn="ctr" fontAlgn="b"/>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12700" marR="12700" marT="12700" marB="0" anchor="b"/>
                </a:tc>
                <a:tc>
                  <a:txBody>
                    <a:bodyPr/>
                    <a:lstStyle/>
                    <a:p>
                      <a:pPr algn="ctr" fontAlgn="b"/>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12700" marR="12700" marT="12700" marB="0" anchor="b"/>
                </a:tc>
                <a:tc>
                  <a:txBody>
                    <a:bodyPr/>
                    <a:lstStyle/>
                    <a:p>
                      <a:pPr algn="ctr" fontAlgn="b"/>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12700" marR="12700" marT="12700" marB="0" anchor="b"/>
                </a:tc>
                <a:tc>
                  <a:txBody>
                    <a:bodyPr/>
                    <a:lstStyle/>
                    <a:p>
                      <a:pPr algn="ctr" fontAlgn="b"/>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12700" marR="12700" marT="12700" marB="0" anchor="b"/>
                </a:tc>
                <a:tc>
                  <a:txBody>
                    <a:bodyPr/>
                    <a:lstStyle/>
                    <a:p>
                      <a:pPr algn="ctr" fontAlgn="b"/>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12700" marR="12700" marT="12700" marB="0" anchor="b"/>
                </a:tc>
                <a:extLst>
                  <a:ext uri="{0D108BD9-81ED-4DB2-BD59-A6C34878D82A}">
                    <a16:rowId xmlns:a16="http://schemas.microsoft.com/office/drawing/2014/main" val="4274837032"/>
                  </a:ext>
                </a:extLst>
              </a:tr>
            </a:tbl>
          </a:graphicData>
        </a:graphic>
      </p:graphicFrame>
    </p:spTree>
    <p:extLst>
      <p:ext uri="{BB962C8B-B14F-4D97-AF65-F5344CB8AC3E}">
        <p14:creationId xmlns:p14="http://schemas.microsoft.com/office/powerpoint/2010/main" val="15458457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CD0A0EA-711F-4754-CB35-E2A6FFB68F91}"/>
              </a:ext>
            </a:extLst>
          </p:cNvPr>
          <p:cNvSpPr>
            <a:spLocks noGrp="1"/>
          </p:cNvSpPr>
          <p:nvPr>
            <p:ph idx="1"/>
          </p:nvPr>
        </p:nvSpPr>
        <p:spPr>
          <a:xfrm>
            <a:off x="886234" y="1277939"/>
            <a:ext cx="5077245" cy="3979101"/>
          </a:xfrm>
        </p:spPr>
        <p:txBody>
          <a:bodyPr/>
          <a:lstStyle/>
          <a:p>
            <a:pPr marL="457189" indent="-457189">
              <a:buFont typeface="+mj-lt"/>
              <a:buAutoNum type="arabicPeriod"/>
            </a:pPr>
            <a:r>
              <a:rPr lang="en-US" sz="2133" dirty="0"/>
              <a:t>2025/01/11 – 89P Reboost</a:t>
            </a:r>
          </a:p>
          <a:p>
            <a:pPr marL="457189" indent="-457189">
              <a:buFont typeface="+mj-lt"/>
              <a:buAutoNum type="arabicPeriod"/>
            </a:pPr>
            <a:r>
              <a:rPr lang="en-US" sz="2133" dirty="0"/>
              <a:t>2025/02/01 – 89P Reboost</a:t>
            </a:r>
          </a:p>
          <a:p>
            <a:pPr marL="457189" indent="-457189">
              <a:buFont typeface="+mj-lt"/>
              <a:buAutoNum type="arabicPeriod"/>
            </a:pPr>
            <a:r>
              <a:rPr lang="en-US" sz="2133" dirty="0"/>
              <a:t>2025/02/20 – 89P Reboost</a:t>
            </a:r>
          </a:p>
          <a:p>
            <a:pPr marL="457189" indent="-457189">
              <a:buFont typeface="+mj-lt"/>
              <a:buAutoNum type="arabicPeriod"/>
            </a:pPr>
            <a:r>
              <a:rPr lang="en-US" sz="2133" dirty="0"/>
              <a:t>2025/03/17 – 91P Reboost</a:t>
            </a:r>
          </a:p>
          <a:p>
            <a:pPr marL="457189" indent="-457189">
              <a:buFont typeface="+mj-lt"/>
              <a:buAutoNum type="arabicPeriod"/>
            </a:pPr>
            <a:r>
              <a:rPr lang="en-US" sz="2133" dirty="0"/>
              <a:t>2025/04/02 – 91P Reboost</a:t>
            </a:r>
            <a:endParaRPr lang="en-US" sz="2400" dirty="0"/>
          </a:p>
          <a:p>
            <a:endParaRPr lang="en-US" sz="2400" dirty="0"/>
          </a:p>
        </p:txBody>
      </p:sp>
      <p:sp>
        <p:nvSpPr>
          <p:cNvPr id="3" name="Title 2">
            <a:extLst>
              <a:ext uri="{FF2B5EF4-FFF2-40B4-BE49-F238E27FC236}">
                <a16:creationId xmlns:a16="http://schemas.microsoft.com/office/drawing/2014/main" id="{D7399A0C-3389-E4C1-FA37-8F06FC09C4F7}"/>
              </a:ext>
            </a:extLst>
          </p:cNvPr>
          <p:cNvSpPr>
            <a:spLocks noGrp="1"/>
          </p:cNvSpPr>
          <p:nvPr>
            <p:ph type="title"/>
          </p:nvPr>
        </p:nvSpPr>
        <p:spPr/>
        <p:txBody>
          <a:bodyPr/>
          <a:lstStyle/>
          <a:p>
            <a:r>
              <a:rPr lang="en-US" dirty="0"/>
              <a:t>Reboost Schedule</a:t>
            </a:r>
            <a:br>
              <a:rPr lang="en-US" dirty="0"/>
            </a:br>
            <a:r>
              <a:rPr lang="en-US" dirty="0"/>
              <a:t>Jan. 2025 – Mid Aug. 2025</a:t>
            </a:r>
          </a:p>
        </p:txBody>
      </p:sp>
      <p:sp>
        <p:nvSpPr>
          <p:cNvPr id="4" name="Date Placeholder 3">
            <a:extLst>
              <a:ext uri="{FF2B5EF4-FFF2-40B4-BE49-F238E27FC236}">
                <a16:creationId xmlns:a16="http://schemas.microsoft.com/office/drawing/2014/main" id="{4D42F5A1-29B2-9B24-8440-DF370509B73F}"/>
              </a:ext>
            </a:extLst>
          </p:cNvPr>
          <p:cNvSpPr>
            <a:spLocks noGrp="1"/>
          </p:cNvSpPr>
          <p:nvPr>
            <p:ph type="dt" sz="half" idx="2"/>
          </p:nvPr>
        </p:nvSpPr>
        <p:spPr/>
        <p:txBody>
          <a:bodyPr/>
          <a:lstStyle/>
          <a:p>
            <a:r>
              <a:rPr lang="en-US" dirty="0"/>
              <a:t>August 13, 2025</a:t>
            </a:r>
          </a:p>
        </p:txBody>
      </p:sp>
      <p:sp>
        <p:nvSpPr>
          <p:cNvPr id="5" name="Content Placeholder 1">
            <a:extLst>
              <a:ext uri="{FF2B5EF4-FFF2-40B4-BE49-F238E27FC236}">
                <a16:creationId xmlns:a16="http://schemas.microsoft.com/office/drawing/2014/main" id="{5E49B11C-D959-8EA3-D441-8A781637EB76}"/>
              </a:ext>
            </a:extLst>
          </p:cNvPr>
          <p:cNvSpPr txBox="1">
            <a:spLocks/>
          </p:cNvSpPr>
          <p:nvPr/>
        </p:nvSpPr>
        <p:spPr>
          <a:xfrm>
            <a:off x="6228524" y="1277939"/>
            <a:ext cx="5077245" cy="3979101"/>
          </a:xfrm>
          <a:prstGeom prst="rect">
            <a:avLst/>
          </a:prstGeom>
        </p:spPr>
        <p:txBody>
          <a:bodyPr/>
          <a:lstStyle>
            <a:lvl1pPr marL="257168" indent="-257168" algn="l" rtl="0" eaLnBrk="1" fontAlgn="base" hangingPunct="1">
              <a:spcBef>
                <a:spcPct val="20000"/>
              </a:spcBef>
              <a:spcAft>
                <a:spcPct val="0"/>
              </a:spcAft>
              <a:buClr>
                <a:schemeClr val="accent2">
                  <a:lumMod val="75000"/>
                </a:schemeClr>
              </a:buClr>
              <a:buFont typeface="Wingdings" pitchFamily="29" charset="2"/>
              <a:buChar char="Ø"/>
              <a:defRPr sz="2100" b="1" kern="1200">
                <a:solidFill>
                  <a:schemeClr val="tx1"/>
                </a:solidFill>
                <a:latin typeface="Arial"/>
                <a:ea typeface="ヒラギノ角ゴ Pro W3" pitchFamily="-109" charset="-128"/>
                <a:cs typeface="Arial"/>
              </a:defRPr>
            </a:lvl1pPr>
            <a:lvl2pPr marL="557199" indent="-214308" algn="l" rtl="0" eaLnBrk="1" fontAlgn="base" hangingPunct="1">
              <a:spcBef>
                <a:spcPct val="20000"/>
              </a:spcBef>
              <a:spcAft>
                <a:spcPct val="0"/>
              </a:spcAft>
              <a:buClr>
                <a:schemeClr val="accent1"/>
              </a:buClr>
              <a:buFont typeface="Arial" pitchFamily="29" charset="0"/>
              <a:buChar char="•"/>
              <a:defRPr sz="1800" kern="1200">
                <a:solidFill>
                  <a:schemeClr val="tx1"/>
                </a:solidFill>
                <a:latin typeface="Arial"/>
                <a:ea typeface="ヒラギノ角ゴ Pro W3" pitchFamily="-109" charset="-128"/>
                <a:cs typeface="Arial"/>
              </a:defRPr>
            </a:lvl2pPr>
            <a:lvl3pPr marL="857228" indent="-171446" algn="l" rtl="0" eaLnBrk="1" fontAlgn="base" hangingPunct="1">
              <a:spcBef>
                <a:spcPct val="20000"/>
              </a:spcBef>
              <a:spcAft>
                <a:spcPct val="0"/>
              </a:spcAft>
              <a:buFont typeface="Wingdings" pitchFamily="29" charset="2"/>
              <a:buChar char="§"/>
              <a:defRPr sz="1500" kern="1200">
                <a:solidFill>
                  <a:schemeClr val="tx1"/>
                </a:solidFill>
                <a:latin typeface="Arial"/>
                <a:ea typeface="ＭＳ Ｐゴシック" pitchFamily="-105" charset="-128"/>
                <a:cs typeface="Arial"/>
              </a:defRPr>
            </a:lvl3pPr>
            <a:lvl4pPr marL="1200120" indent="-171446" algn="l" rtl="0" eaLnBrk="1" fontAlgn="base" hangingPunct="1">
              <a:spcBef>
                <a:spcPct val="20000"/>
              </a:spcBef>
              <a:spcAft>
                <a:spcPct val="0"/>
              </a:spcAft>
              <a:buFont typeface="Courier New" pitchFamily="29" charset="0"/>
              <a:buChar char="o"/>
              <a:defRPr kern="1200">
                <a:solidFill>
                  <a:schemeClr val="tx1"/>
                </a:solidFill>
                <a:latin typeface="Arial"/>
                <a:ea typeface="ＭＳ Ｐゴシック" pitchFamily="-105" charset="-128"/>
                <a:cs typeface="Arial"/>
              </a:defRPr>
            </a:lvl4pPr>
            <a:lvl5pPr marL="1543012" indent="-171446" algn="l" rtl="0" eaLnBrk="1" fontAlgn="base" hangingPunct="1">
              <a:spcBef>
                <a:spcPct val="20000"/>
              </a:spcBef>
              <a:spcAft>
                <a:spcPct val="0"/>
              </a:spcAft>
              <a:buFont typeface="Arial" pitchFamily="29" charset="0"/>
              <a:buChar char="•"/>
              <a:defRPr kern="1200">
                <a:solidFill>
                  <a:schemeClr val="tx1"/>
                </a:solidFill>
                <a:latin typeface="Arial"/>
                <a:ea typeface="ヒラギノ角ゴ Pro W3" charset="-128"/>
                <a:cs typeface="Arial"/>
              </a:defRPr>
            </a:lvl5pPr>
            <a:lvl6pPr marL="1885903"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95"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686"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577"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457189" indent="-457189">
              <a:buFont typeface="+mj-lt"/>
              <a:buAutoNum type="arabicPeriod" startAt="6"/>
            </a:pPr>
            <a:r>
              <a:rPr lang="en-US" sz="2133" dirty="0"/>
              <a:t>2025/04/23 – 91P Reboost</a:t>
            </a:r>
          </a:p>
          <a:p>
            <a:pPr marL="457189" indent="-457189">
              <a:buFont typeface="+mj-lt"/>
              <a:buAutoNum type="arabicPeriod" startAt="6"/>
            </a:pPr>
            <a:r>
              <a:rPr lang="en-US" sz="2133" dirty="0"/>
              <a:t>2025/04/30 – PDAM Aft Progress*</a:t>
            </a:r>
          </a:p>
          <a:p>
            <a:pPr marL="457189" indent="-457189">
              <a:buFont typeface="+mj-lt"/>
              <a:buAutoNum type="arabicPeriod" startAt="6"/>
            </a:pPr>
            <a:r>
              <a:rPr lang="en-US" sz="2133" dirty="0"/>
              <a:t>2025/06/19 – 91P Reboost</a:t>
            </a:r>
          </a:p>
          <a:p>
            <a:pPr marL="457189" indent="-457189">
              <a:buFont typeface="+mj-lt"/>
              <a:buAutoNum type="arabicPeriod" startAt="6"/>
            </a:pPr>
            <a:r>
              <a:rPr lang="en-US" sz="2133" dirty="0"/>
              <a:t>2025/07/16 – 91P Reboost</a:t>
            </a:r>
          </a:p>
          <a:p>
            <a:pPr marL="457189" indent="-457189">
              <a:buFont typeface="+mj-lt"/>
              <a:buAutoNum type="arabicPeriod" startAt="6"/>
            </a:pPr>
            <a:r>
              <a:rPr lang="en-US" sz="2133" dirty="0"/>
              <a:t>2025/08/14 – 91P Reboost</a:t>
            </a:r>
          </a:p>
          <a:p>
            <a:endParaRPr lang="en-US" sz="2400" dirty="0"/>
          </a:p>
          <a:p>
            <a:endParaRPr lang="en-US" sz="2400" dirty="0"/>
          </a:p>
        </p:txBody>
      </p:sp>
      <p:sp>
        <p:nvSpPr>
          <p:cNvPr id="6" name="Content Placeholder 1">
            <a:extLst>
              <a:ext uri="{FF2B5EF4-FFF2-40B4-BE49-F238E27FC236}">
                <a16:creationId xmlns:a16="http://schemas.microsoft.com/office/drawing/2014/main" id="{6C804B5E-246E-1F76-875D-2A954BB33CDC}"/>
              </a:ext>
            </a:extLst>
          </p:cNvPr>
          <p:cNvSpPr txBox="1">
            <a:spLocks/>
          </p:cNvSpPr>
          <p:nvPr/>
        </p:nvSpPr>
        <p:spPr>
          <a:xfrm>
            <a:off x="190500" y="5257040"/>
            <a:ext cx="11988800" cy="646331"/>
          </a:xfrm>
          <a:prstGeom prst="rect">
            <a:avLst/>
          </a:prstGeom>
        </p:spPr>
        <p:txBody>
          <a:bodyPr/>
          <a:lstStyle>
            <a:lvl1pPr marL="257168" indent="-257168" algn="l" rtl="0" eaLnBrk="1" fontAlgn="base" hangingPunct="1">
              <a:spcBef>
                <a:spcPct val="20000"/>
              </a:spcBef>
              <a:spcAft>
                <a:spcPct val="0"/>
              </a:spcAft>
              <a:buClr>
                <a:schemeClr val="accent2">
                  <a:lumMod val="75000"/>
                </a:schemeClr>
              </a:buClr>
              <a:buFont typeface="Wingdings" pitchFamily="29" charset="2"/>
              <a:buChar char="Ø"/>
              <a:defRPr sz="2100" b="1" kern="1200">
                <a:solidFill>
                  <a:schemeClr val="tx1"/>
                </a:solidFill>
                <a:latin typeface="Arial"/>
                <a:ea typeface="ヒラギノ角ゴ Pro W3" pitchFamily="-109" charset="-128"/>
                <a:cs typeface="Arial"/>
              </a:defRPr>
            </a:lvl1pPr>
            <a:lvl2pPr marL="557199" indent="-214308" algn="l" rtl="0" eaLnBrk="1" fontAlgn="base" hangingPunct="1">
              <a:spcBef>
                <a:spcPct val="20000"/>
              </a:spcBef>
              <a:spcAft>
                <a:spcPct val="0"/>
              </a:spcAft>
              <a:buClr>
                <a:schemeClr val="accent1"/>
              </a:buClr>
              <a:buFont typeface="Arial" pitchFamily="29" charset="0"/>
              <a:buChar char="•"/>
              <a:defRPr sz="1800" kern="1200">
                <a:solidFill>
                  <a:schemeClr val="tx1"/>
                </a:solidFill>
                <a:latin typeface="Arial"/>
                <a:ea typeface="ヒラギノ角ゴ Pro W3" pitchFamily="-109" charset="-128"/>
                <a:cs typeface="Arial"/>
              </a:defRPr>
            </a:lvl2pPr>
            <a:lvl3pPr marL="857228" indent="-171446" algn="l" rtl="0" eaLnBrk="1" fontAlgn="base" hangingPunct="1">
              <a:spcBef>
                <a:spcPct val="20000"/>
              </a:spcBef>
              <a:spcAft>
                <a:spcPct val="0"/>
              </a:spcAft>
              <a:buFont typeface="Wingdings" pitchFamily="29" charset="2"/>
              <a:buChar char="§"/>
              <a:defRPr sz="1500" kern="1200">
                <a:solidFill>
                  <a:schemeClr val="tx1"/>
                </a:solidFill>
                <a:latin typeface="Arial"/>
                <a:ea typeface="ＭＳ Ｐゴシック" pitchFamily="-105" charset="-128"/>
                <a:cs typeface="Arial"/>
              </a:defRPr>
            </a:lvl3pPr>
            <a:lvl4pPr marL="1200120" indent="-171446" algn="l" rtl="0" eaLnBrk="1" fontAlgn="base" hangingPunct="1">
              <a:spcBef>
                <a:spcPct val="20000"/>
              </a:spcBef>
              <a:spcAft>
                <a:spcPct val="0"/>
              </a:spcAft>
              <a:buFont typeface="Courier New" pitchFamily="29" charset="0"/>
              <a:buChar char="o"/>
              <a:defRPr kern="1200">
                <a:solidFill>
                  <a:schemeClr val="tx1"/>
                </a:solidFill>
                <a:latin typeface="Arial"/>
                <a:ea typeface="ＭＳ Ｐゴシック" pitchFamily="-105" charset="-128"/>
                <a:cs typeface="Arial"/>
              </a:defRPr>
            </a:lvl4pPr>
            <a:lvl5pPr marL="1543012" indent="-171446" algn="l" rtl="0" eaLnBrk="1" fontAlgn="base" hangingPunct="1">
              <a:spcBef>
                <a:spcPct val="20000"/>
              </a:spcBef>
              <a:spcAft>
                <a:spcPct val="0"/>
              </a:spcAft>
              <a:buFont typeface="Arial" pitchFamily="29" charset="0"/>
              <a:buChar char="•"/>
              <a:defRPr kern="1200">
                <a:solidFill>
                  <a:schemeClr val="tx1"/>
                </a:solidFill>
                <a:latin typeface="Arial"/>
                <a:ea typeface="ヒラギノ角ゴ Pro W3" charset="-128"/>
                <a:cs typeface="Arial"/>
              </a:defRPr>
            </a:lvl5pPr>
            <a:lvl6pPr marL="1885903"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95"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686"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577"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r>
              <a:rPr lang="en-US" sz="2400" dirty="0"/>
              <a:t>Note: Depending on the magnitude of a </a:t>
            </a:r>
            <a:r>
              <a:rPr lang="en-US" sz="2400" u="sng" dirty="0"/>
              <a:t>P</a:t>
            </a:r>
            <a:r>
              <a:rPr lang="en-US" sz="2400" dirty="0"/>
              <a:t>otential </a:t>
            </a:r>
            <a:r>
              <a:rPr lang="en-US" sz="2400" u="sng" dirty="0"/>
              <a:t>D</a:t>
            </a:r>
            <a:r>
              <a:rPr lang="en-US" sz="2400" dirty="0"/>
              <a:t>ebris </a:t>
            </a:r>
            <a:r>
              <a:rPr lang="en-US" sz="2400" u="sng" dirty="0"/>
              <a:t>A</a:t>
            </a:r>
            <a:r>
              <a:rPr lang="en-US" sz="2400" dirty="0"/>
              <a:t>voidance </a:t>
            </a:r>
            <a:r>
              <a:rPr lang="en-US" sz="2400" u="sng" dirty="0"/>
              <a:t>M</a:t>
            </a:r>
            <a:r>
              <a:rPr lang="en-US" sz="2400" dirty="0"/>
              <a:t>aneuver,    or PDAM, it can affect predictions in a similar manner as a reboost activity.</a:t>
            </a:r>
          </a:p>
        </p:txBody>
      </p:sp>
    </p:spTree>
    <p:extLst>
      <p:ext uri="{BB962C8B-B14F-4D97-AF65-F5344CB8AC3E}">
        <p14:creationId xmlns:p14="http://schemas.microsoft.com/office/powerpoint/2010/main" val="36484261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052912D-1CDB-C82F-1ABC-B0C88A37E006}"/>
              </a:ext>
            </a:extLst>
          </p:cNvPr>
          <p:cNvSpPr>
            <a:spLocks noGrp="1"/>
          </p:cNvSpPr>
          <p:nvPr>
            <p:ph idx="1"/>
          </p:nvPr>
        </p:nvSpPr>
        <p:spPr/>
        <p:txBody>
          <a:bodyPr/>
          <a:lstStyle/>
          <a:p>
            <a:r>
              <a:rPr lang="en-US"/>
              <a:t>Collecting/processing/distributing/supporting interpretation of SAGE III/ISS science data products</a:t>
            </a:r>
          </a:p>
          <a:p>
            <a:r>
              <a:rPr lang="en-US"/>
              <a:t>Addressing known deficiencies in existing data products</a:t>
            </a:r>
          </a:p>
          <a:p>
            <a:r>
              <a:rPr lang="en-US"/>
              <a:t>Evaluating existing products</a:t>
            </a:r>
          </a:p>
          <a:p>
            <a:r>
              <a:rPr lang="en-US"/>
              <a:t>Develop new research product</a:t>
            </a:r>
          </a:p>
          <a:p>
            <a:pPr lvl="1"/>
            <a:r>
              <a:rPr lang="en-US"/>
              <a:t>O</a:t>
            </a:r>
            <a:r>
              <a:rPr lang="en-US" baseline="-25000"/>
              <a:t>2</a:t>
            </a:r>
            <a:r>
              <a:rPr lang="en-US"/>
              <a:t> A-band T/p profiles</a:t>
            </a:r>
          </a:p>
          <a:p>
            <a:endParaRPr lang="en-US"/>
          </a:p>
        </p:txBody>
      </p:sp>
      <p:sp>
        <p:nvSpPr>
          <p:cNvPr id="3" name="Title 2">
            <a:extLst>
              <a:ext uri="{FF2B5EF4-FFF2-40B4-BE49-F238E27FC236}">
                <a16:creationId xmlns:a16="http://schemas.microsoft.com/office/drawing/2014/main" id="{6D9CA77B-4E99-2872-4F28-1EAB24D8513F}"/>
              </a:ext>
            </a:extLst>
          </p:cNvPr>
          <p:cNvSpPr>
            <a:spLocks noGrp="1"/>
          </p:cNvSpPr>
          <p:nvPr>
            <p:ph type="title"/>
          </p:nvPr>
        </p:nvSpPr>
        <p:spPr/>
        <p:txBody>
          <a:bodyPr/>
          <a:lstStyle/>
          <a:p>
            <a:r>
              <a:rPr lang="en-US"/>
              <a:t>Future of SAGE III/ISS – Very Near Term</a:t>
            </a:r>
          </a:p>
        </p:txBody>
      </p:sp>
      <p:sp>
        <p:nvSpPr>
          <p:cNvPr id="4" name="Date Placeholder 3">
            <a:extLst>
              <a:ext uri="{FF2B5EF4-FFF2-40B4-BE49-F238E27FC236}">
                <a16:creationId xmlns:a16="http://schemas.microsoft.com/office/drawing/2014/main" id="{374931DA-A95E-243C-157A-EE2A4E9F8EF6}"/>
              </a:ext>
            </a:extLst>
          </p:cNvPr>
          <p:cNvSpPr>
            <a:spLocks noGrp="1"/>
          </p:cNvSpPr>
          <p:nvPr>
            <p:ph type="dt" sz="half" idx="2"/>
          </p:nvPr>
        </p:nvSpPr>
        <p:spPr/>
        <p:txBody>
          <a:bodyPr/>
          <a:lstStyle/>
          <a:p>
            <a:r>
              <a:rPr lang="en-US"/>
              <a:t>SAGE STM @ </a:t>
            </a:r>
            <a:r>
              <a:rPr lang="en-US" err="1"/>
              <a:t>LaRC</a:t>
            </a:r>
            <a:r>
              <a:rPr lang="en-US"/>
              <a:t>: August 13-14, 2025</a:t>
            </a:r>
          </a:p>
        </p:txBody>
      </p:sp>
    </p:spTree>
    <p:extLst>
      <p:ext uri="{BB962C8B-B14F-4D97-AF65-F5344CB8AC3E}">
        <p14:creationId xmlns:p14="http://schemas.microsoft.com/office/powerpoint/2010/main" val="26246696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Box 2"/>
          <p:cNvSpPr txBox="1">
            <a:spLocks noChangeArrowheads="1"/>
          </p:cNvSpPr>
          <p:nvPr/>
        </p:nvSpPr>
        <p:spPr bwMode="auto">
          <a:xfrm>
            <a:off x="3590507" y="3690705"/>
            <a:ext cx="8169275" cy="2877711"/>
          </a:xfrm>
          <a:prstGeom prst="rect">
            <a:avLst/>
          </a:prstGeom>
          <a:noFill/>
          <a:ln w="9525">
            <a:noFill/>
            <a:miter lim="800000"/>
            <a:headEnd/>
            <a:tailEnd/>
          </a:ln>
        </p:spPr>
        <p:txBody>
          <a:bodyPr lIns="91440" tIns="45720" rIns="91440" bIns="45720" anchor="t">
            <a:prstTxWarp prst="textNoShape">
              <a:avLst/>
            </a:prstTxWarp>
            <a:spAutoFit/>
          </a:bodyPr>
          <a:lstStyle/>
          <a:p>
            <a:pPr algn="r">
              <a:spcBef>
                <a:spcPts val="600"/>
              </a:spcBef>
            </a:pPr>
            <a:r>
              <a:rPr lang="en-US" sz="1850" b="1">
                <a:solidFill>
                  <a:schemeClr val="accent2">
                    <a:lumMod val="60000"/>
                    <a:lumOff val="40000"/>
                  </a:schemeClr>
                </a:solidFill>
                <a:cs typeface="Arial"/>
              </a:rPr>
              <a:t>SAGE III on ISS </a:t>
            </a:r>
          </a:p>
          <a:p>
            <a:pPr algn="r">
              <a:spcBef>
                <a:spcPts val="600"/>
              </a:spcBef>
            </a:pPr>
            <a:r>
              <a:rPr lang="en-US" sz="1850" b="1">
                <a:solidFill>
                  <a:schemeClr val="accent2">
                    <a:lumMod val="60000"/>
                    <a:lumOff val="40000"/>
                  </a:schemeClr>
                </a:solidFill>
                <a:cs typeface="Arial"/>
              </a:rPr>
              <a:t>Mission Planning under ESD guidance</a:t>
            </a:r>
            <a:endParaRPr lang="en-US" err="1">
              <a:solidFill>
                <a:schemeClr val="accent2">
                  <a:lumMod val="60000"/>
                  <a:lumOff val="40000"/>
                </a:schemeClr>
              </a:solidFill>
            </a:endParaRPr>
          </a:p>
          <a:p>
            <a:pPr algn="r">
              <a:spcBef>
                <a:spcPts val="600"/>
              </a:spcBef>
            </a:pPr>
            <a:r>
              <a:rPr lang="en-US" sz="1300" b="1">
                <a:solidFill>
                  <a:schemeClr val="bg1"/>
                </a:solidFill>
                <a:cs typeface="Arial"/>
              </a:rPr>
              <a:t>Marilee Roell, Science Manager</a:t>
            </a:r>
            <a:endParaRPr lang="en-US" sz="1300" b="1">
              <a:solidFill>
                <a:schemeClr val="bg1"/>
              </a:solidFill>
              <a:ea typeface="Calibri"/>
              <a:cs typeface="Arial"/>
            </a:endParaRPr>
          </a:p>
          <a:p>
            <a:pPr algn="r">
              <a:spcBef>
                <a:spcPts val="600"/>
              </a:spcBef>
            </a:pPr>
            <a:r>
              <a:rPr lang="en-US" sz="1300" b="1">
                <a:solidFill>
                  <a:schemeClr val="bg1"/>
                </a:solidFill>
                <a:cs typeface="Arial"/>
              </a:rPr>
              <a:t>Dave Flittner, Project Scientist</a:t>
            </a:r>
            <a:endParaRPr lang="en-US" sz="1300" b="1">
              <a:solidFill>
                <a:schemeClr val="bg1"/>
              </a:solidFill>
              <a:ea typeface="Calibri"/>
              <a:cs typeface="Arial"/>
            </a:endParaRPr>
          </a:p>
          <a:p>
            <a:pPr algn="r">
              <a:spcBef>
                <a:spcPts val="600"/>
              </a:spcBef>
            </a:pPr>
            <a:r>
              <a:rPr lang="en-US" sz="1300" b="1">
                <a:solidFill>
                  <a:schemeClr val="bg1"/>
                </a:solidFill>
                <a:ea typeface="Calibri"/>
                <a:cs typeface="Arial"/>
              </a:rPr>
              <a:t>Jamie </a:t>
            </a:r>
            <a:r>
              <a:rPr lang="en-US" sz="1300" b="1" err="1">
                <a:solidFill>
                  <a:schemeClr val="bg1"/>
                </a:solidFill>
                <a:ea typeface="Calibri"/>
                <a:cs typeface="Arial"/>
              </a:rPr>
              <a:t>Nehrir</a:t>
            </a:r>
            <a:r>
              <a:rPr lang="en-US" sz="1300" b="1">
                <a:solidFill>
                  <a:schemeClr val="bg1"/>
                </a:solidFill>
                <a:ea typeface="Calibri"/>
                <a:cs typeface="Arial"/>
              </a:rPr>
              <a:t>, Mission Ops Manager</a:t>
            </a:r>
            <a:endParaRPr lang="en-US" sz="1300" b="1">
              <a:solidFill>
                <a:schemeClr val="bg1"/>
              </a:solidFill>
              <a:cs typeface="Arial"/>
            </a:endParaRPr>
          </a:p>
          <a:p>
            <a:pPr algn="r">
              <a:spcBef>
                <a:spcPts val="600"/>
              </a:spcBef>
            </a:pPr>
            <a:r>
              <a:rPr lang="en-US" sz="1300" b="1">
                <a:solidFill>
                  <a:schemeClr val="bg1"/>
                </a:solidFill>
                <a:cs typeface="Arial"/>
              </a:rPr>
              <a:t>Robert </a:t>
            </a:r>
            <a:r>
              <a:rPr lang="en-US" sz="1300" b="1" err="1">
                <a:solidFill>
                  <a:schemeClr val="bg1"/>
                </a:solidFill>
                <a:cs typeface="Arial"/>
              </a:rPr>
              <a:t>Damadeo</a:t>
            </a:r>
            <a:r>
              <a:rPr lang="en-US" sz="1300" b="1">
                <a:solidFill>
                  <a:schemeClr val="bg1"/>
                </a:solidFill>
                <a:cs typeface="Arial"/>
              </a:rPr>
              <a:t>, Algorithm Lead</a:t>
            </a:r>
            <a:endParaRPr lang="en-US" sz="1300" b="1">
              <a:solidFill>
                <a:schemeClr val="bg1"/>
              </a:solidFill>
              <a:ea typeface="Calibri"/>
              <a:cs typeface="Arial"/>
            </a:endParaRPr>
          </a:p>
          <a:p>
            <a:pPr algn="r">
              <a:spcBef>
                <a:spcPts val="600"/>
              </a:spcBef>
            </a:pPr>
            <a:endParaRPr lang="en-US" sz="2000" b="1">
              <a:solidFill>
                <a:srgbClr val="EF9337"/>
              </a:solidFill>
              <a:latin typeface="Helvetica Neue" panose="02000503000000020004" pitchFamily="2" charset="0"/>
              <a:ea typeface="Helvetica Neue" panose="02000503000000020004" pitchFamily="2" charset="0"/>
              <a:cs typeface="Helvetica Neue" panose="02000503000000020004" pitchFamily="2" charset="0"/>
            </a:endParaRPr>
          </a:p>
          <a:p>
            <a:pPr algn="r">
              <a:spcBef>
                <a:spcPts val="600"/>
              </a:spcBef>
            </a:pPr>
            <a:r>
              <a:rPr lang="en-US" sz="1600" b="1">
                <a:solidFill>
                  <a:srgbClr val="EF9337"/>
                </a:solidFill>
                <a:latin typeface="Helvetica Neue"/>
                <a:ea typeface="Helvetica Neue" panose="02000503000000020004" pitchFamily="2" charset="0"/>
                <a:cs typeface="Helvetica Neue" panose="02000503000000020004" pitchFamily="2" charset="0"/>
              </a:rPr>
              <a:t>NASA Langley Research Center</a:t>
            </a:r>
          </a:p>
          <a:p>
            <a:pPr algn="r">
              <a:spcBef>
                <a:spcPts val="600"/>
              </a:spcBef>
            </a:pPr>
            <a:r>
              <a:rPr lang="en-US" sz="1600" b="1">
                <a:solidFill>
                  <a:srgbClr val="EF9337"/>
                </a:solidFill>
                <a:latin typeface="Helvetica Neue"/>
                <a:ea typeface="Helvetica Neue" panose="02000503000000020004" pitchFamily="2" charset="0"/>
                <a:cs typeface="Helvetica Neue" panose="02000503000000020004" pitchFamily="2" charset="0"/>
              </a:rPr>
              <a:t>August 13, 2025</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A3A75E-001E-8AAB-5F91-0846E2EA58ED}"/>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5EB371F-7888-07E2-F5CC-983A36EC8291}"/>
              </a:ext>
            </a:extLst>
          </p:cNvPr>
          <p:cNvSpPr>
            <a:spLocks noGrp="1"/>
          </p:cNvSpPr>
          <p:nvPr>
            <p:ph type="sldNum" sz="quarter" idx="4"/>
          </p:nvPr>
        </p:nvSpPr>
        <p:spPr>
          <a:xfrm>
            <a:off x="9245600" y="8839200"/>
            <a:ext cx="2844800" cy="304800"/>
          </a:xfrm>
          <a:prstGeom prst="rect">
            <a:avLst/>
          </a:prstGeom>
        </p:spPr>
        <p:txBody>
          <a:bodyPr vert="horz" wrap="square" lIns="121920" tIns="60960" rIns="121920" bIns="60960" numCol="1" anchor="ctr" anchorCtr="0" compatLnSpc="1">
            <a:prstTxWarp prst="textNoShape">
              <a:avLst/>
            </a:prstTxWarp>
          </a:bodyPr>
          <a:lstStyle>
            <a:defPPr>
              <a:defRPr lang="en-US"/>
            </a:defPPr>
            <a:lvl1pPr marL="0" algn="r" defTabSz="609585" rtl="0" eaLnBrk="1" latinLnBrk="0" hangingPunct="1">
              <a:defRPr sz="1333" kern="1200" smtClean="0">
                <a:solidFill>
                  <a:srgbClr val="000000"/>
                </a:solidFill>
                <a:latin typeface="Calibri" charset="0"/>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4445FCEB-303F-E942-90CB-43BBD32A464E}" type="slidenum">
              <a:rPr lang="en-US" smtClean="0"/>
              <a:pPr/>
              <a:t>35</a:t>
            </a:fld>
            <a:endParaRPr lang="en-US"/>
          </a:p>
        </p:txBody>
      </p:sp>
      <p:sp>
        <p:nvSpPr>
          <p:cNvPr id="7" name="Title 2">
            <a:extLst>
              <a:ext uri="{FF2B5EF4-FFF2-40B4-BE49-F238E27FC236}">
                <a16:creationId xmlns:a16="http://schemas.microsoft.com/office/drawing/2014/main" id="{B27A0A85-D047-ECDC-3448-0755F039251E}"/>
              </a:ext>
            </a:extLst>
          </p:cNvPr>
          <p:cNvSpPr>
            <a:spLocks noGrp="1"/>
          </p:cNvSpPr>
          <p:nvPr>
            <p:ph type="title"/>
          </p:nvPr>
        </p:nvSpPr>
        <p:spPr>
          <a:xfrm>
            <a:off x="2745745" y="196747"/>
            <a:ext cx="6679411" cy="739424"/>
          </a:xfrm>
        </p:spPr>
        <p:txBody>
          <a:bodyPr/>
          <a:lstStyle/>
          <a:p>
            <a:r>
              <a:rPr lang="en-US" sz="2800">
                <a:ea typeface="ヒラギノ角ゴ Pro W3"/>
              </a:rPr>
              <a:t>Update</a:t>
            </a:r>
            <a:endParaRPr lang="en-US"/>
          </a:p>
        </p:txBody>
      </p:sp>
      <p:sp>
        <p:nvSpPr>
          <p:cNvPr id="8" name="Content Placeholder 1">
            <a:extLst>
              <a:ext uri="{FF2B5EF4-FFF2-40B4-BE49-F238E27FC236}">
                <a16:creationId xmlns:a16="http://schemas.microsoft.com/office/drawing/2014/main" id="{F5AD540F-1CF3-1E7D-F2B3-27561EB8D8F5}"/>
              </a:ext>
            </a:extLst>
          </p:cNvPr>
          <p:cNvSpPr>
            <a:spLocks noGrp="1"/>
          </p:cNvSpPr>
          <p:nvPr>
            <p:ph idx="1"/>
          </p:nvPr>
        </p:nvSpPr>
        <p:spPr>
          <a:xfrm>
            <a:off x="847725" y="1006410"/>
            <a:ext cx="10458449" cy="5851591"/>
          </a:xfrm>
        </p:spPr>
        <p:txBody>
          <a:bodyPr lIns="91440" tIns="45720" rIns="91440" bIns="45720" anchor="t"/>
          <a:lstStyle/>
          <a:p>
            <a:pPr marL="0" indent="0">
              <a:buClr>
                <a:srgbClr val="B7820D"/>
              </a:buClr>
              <a:buNone/>
            </a:pPr>
            <a:r>
              <a:rPr lang="en-US" sz="2000">
                <a:ea typeface="ヒラギノ角ゴ Pro W3"/>
              </a:rPr>
              <a:t>Communication from O</a:t>
            </a:r>
            <a:r>
              <a:rPr lang="en-US" sz="2000">
                <a:ea typeface="Roboto"/>
                <a:cs typeface="Roboto"/>
              </a:rPr>
              <a:t>ffice of International and Interagency Relations (</a:t>
            </a:r>
            <a:r>
              <a:rPr lang="en-US" sz="2000">
                <a:ea typeface="ヒラギノ角ゴ Pro W3"/>
              </a:rPr>
              <a:t>OIIR) and Karen St. Germain to ESA on June 2 </a:t>
            </a:r>
          </a:p>
          <a:p>
            <a:pPr marL="342265" indent="-342265">
              <a:buClr>
                <a:srgbClr val="B7820D"/>
              </a:buClr>
            </a:pPr>
            <a:r>
              <a:rPr lang="en-US" sz="1800" b="0">
                <a:ea typeface="ヒラギノ角ゴ Pro W3"/>
              </a:rPr>
              <a:t>The Fiscal Year (FY) 2026 U.S. President’s Budget Request (PBR) (technical supplement) was released on May 30.  The budget decreases overall funding for NASA Earth Science, and specifically, the PBR technical supplement does not request funding for SAGE III and calls for its closeout in FY26. The SAGE III mission has provided a plan for closeout.</a:t>
            </a:r>
            <a:endParaRPr lang="en-US" sz="1800">
              <a:ea typeface="ヒラギノ角ゴ Pro W3"/>
            </a:endParaRPr>
          </a:p>
          <a:p>
            <a:pPr marL="342265" indent="-342265">
              <a:buClr>
                <a:srgbClr val="B7820D"/>
              </a:buClr>
            </a:pPr>
            <a:r>
              <a:rPr lang="en-US" sz="1800">
                <a:ea typeface="ヒラギノ角ゴ Pro W3"/>
              </a:rPr>
              <a:t>Although the FY26 appropriations is not yet known, NASA, in parallel, is looking for ways to extend the mission life with little or no funding.</a:t>
            </a:r>
          </a:p>
          <a:p>
            <a:pPr marL="342265" indent="-342265">
              <a:buClr>
                <a:srgbClr val="B7820D"/>
              </a:buClr>
            </a:pPr>
            <a:r>
              <a:rPr lang="en-US" sz="1800" b="0">
                <a:ea typeface="ヒラギノ角ゴ Pro W3"/>
              </a:rPr>
              <a:t>In the past, NASA has been successful in developing approaches to partnerships that leverage public and private investments to achieve NASA mission goals.</a:t>
            </a:r>
            <a:endParaRPr lang="en-US" sz="1800">
              <a:ea typeface="ヒラギノ角ゴ Pro W3"/>
            </a:endParaRPr>
          </a:p>
          <a:p>
            <a:pPr marL="342265" indent="-342265">
              <a:buClr>
                <a:srgbClr val="B7820D"/>
              </a:buClr>
            </a:pPr>
            <a:r>
              <a:rPr lang="en-US" sz="1800" b="0">
                <a:ea typeface="ヒラギノ角ゴ Pro W3"/>
              </a:rPr>
              <a:t>One path NASA is pursuing is to seek interest from one or more entities to carry out operations of the instrument or to sponsor the operation of the instrument. </a:t>
            </a:r>
            <a:endParaRPr lang="en-US" sz="1800">
              <a:ea typeface="ヒラギノ角ゴ Pro W3"/>
            </a:endParaRPr>
          </a:p>
          <a:p>
            <a:pPr marL="342265" indent="-342265">
              <a:buClr>
                <a:srgbClr val="B7820D"/>
              </a:buClr>
            </a:pPr>
            <a:r>
              <a:rPr lang="en-US" sz="1800" b="0">
                <a:ea typeface="ヒラギノ角ゴ Pro W3"/>
              </a:rPr>
              <a:t>NASA is soliciting initial interest in partnerships for SAGE III and two other International Space Station (ISS) instruments using an ISS NASA Research Announcement (NRA) Step 1, a non-binding information-gathering tool: </a:t>
            </a:r>
            <a:r>
              <a:rPr lang="en-US" sz="1800" b="0">
                <a:ea typeface="ヒラギノ角ゴ Pro W3"/>
                <a:hlinkClick r:id="rId3"/>
              </a:rPr>
              <a:t>https://sam.gov/workspace/contract/opp/b6885c0350dd4d799c36f6429fc18805/view</a:t>
            </a:r>
            <a:endParaRPr lang="en-US" sz="1800" b="0">
              <a:ea typeface="ヒラギノ角ゴ Pro W3"/>
            </a:endParaRPr>
          </a:p>
          <a:p>
            <a:pPr marL="342265" indent="-342265">
              <a:buClr>
                <a:srgbClr val="B7820D"/>
              </a:buClr>
            </a:pPr>
            <a:r>
              <a:rPr lang="en-US" sz="1800">
                <a:ea typeface="ヒラギノ角ゴ Pro W3"/>
              </a:rPr>
              <a:t>If funding allows and the instrument continues to operate the way it is currently, SAGE III could operate until the end of ISS operations in approximately 2030.</a:t>
            </a:r>
          </a:p>
          <a:p>
            <a:pPr marL="342265" indent="-342265">
              <a:spcAft>
                <a:spcPts val="800"/>
              </a:spcAft>
              <a:buClr>
                <a:srgbClr val="B7820D"/>
              </a:buClr>
            </a:pPr>
            <a:endParaRPr lang="en-US" sz="1800"/>
          </a:p>
          <a:p>
            <a:pPr marL="342265" indent="-342265"/>
            <a:endParaRPr lang="en-US" sz="2000"/>
          </a:p>
        </p:txBody>
      </p:sp>
      <p:sp>
        <p:nvSpPr>
          <p:cNvPr id="2" name="Date Placeholder 3">
            <a:extLst>
              <a:ext uri="{FF2B5EF4-FFF2-40B4-BE49-F238E27FC236}">
                <a16:creationId xmlns:a16="http://schemas.microsoft.com/office/drawing/2014/main" id="{B59B7BC5-36D6-7616-E051-E1E8487796CE}"/>
              </a:ext>
            </a:extLst>
          </p:cNvPr>
          <p:cNvSpPr>
            <a:spLocks noGrp="1"/>
          </p:cNvSpPr>
          <p:nvPr>
            <p:ph type="dt" sz="half" idx="2"/>
          </p:nvPr>
        </p:nvSpPr>
        <p:spPr>
          <a:xfrm>
            <a:off x="0" y="6638132"/>
            <a:ext cx="2844800" cy="230187"/>
          </a:xfrm>
        </p:spPr>
        <p:txBody>
          <a:bodyPr/>
          <a:lstStyle/>
          <a:p>
            <a:fld id="{A9E79D4F-B57E-1C4E-8EE1-3B4427408A1A}" type="datetime4">
              <a:rPr lang="en-US" smtClean="0"/>
              <a:pPr/>
              <a:t>August 12, 2025</a:t>
            </a:fld>
            <a:endParaRPr lang="en-US"/>
          </a:p>
        </p:txBody>
      </p:sp>
    </p:spTree>
    <p:extLst>
      <p:ext uri="{BB962C8B-B14F-4D97-AF65-F5344CB8AC3E}">
        <p14:creationId xmlns:p14="http://schemas.microsoft.com/office/powerpoint/2010/main" val="19381454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87037" y="4075759"/>
            <a:ext cx="8203321" cy="830997"/>
          </a:xfrm>
          <a:prstGeom prst="rect">
            <a:avLst/>
          </a:prstGeom>
          <a:noFill/>
        </p:spPr>
        <p:txBody>
          <a:bodyPr wrap="square" rtlCol="0">
            <a:spAutoFit/>
          </a:bodyPr>
          <a:lstStyle/>
          <a:p>
            <a:pPr>
              <a:defRPr/>
            </a:pPr>
            <a:endParaRPr lang="en-US" sz="2400"/>
          </a:p>
          <a:p>
            <a:endParaRPr lang="en-US" sz="2400"/>
          </a:p>
        </p:txBody>
      </p:sp>
      <p:sp>
        <p:nvSpPr>
          <p:cNvPr id="3" name="Slide Number Placeholder 2"/>
          <p:cNvSpPr>
            <a:spLocks noGrp="1"/>
          </p:cNvSpPr>
          <p:nvPr>
            <p:ph type="sldNum" sz="quarter" idx="4"/>
          </p:nvPr>
        </p:nvSpPr>
        <p:spPr>
          <a:xfrm>
            <a:off x="9245600" y="8839200"/>
            <a:ext cx="2844800" cy="304800"/>
          </a:xfrm>
          <a:prstGeom prst="rect">
            <a:avLst/>
          </a:prstGeom>
        </p:spPr>
        <p:txBody>
          <a:bodyPr vert="horz" wrap="square" lIns="121920" tIns="60960" rIns="121920" bIns="60960" numCol="1" anchor="ctr" anchorCtr="0" compatLnSpc="1">
            <a:prstTxWarp prst="textNoShape">
              <a:avLst/>
            </a:prstTxWarp>
          </a:bodyPr>
          <a:lstStyle>
            <a:defPPr>
              <a:defRPr lang="en-US"/>
            </a:defPPr>
            <a:lvl1pPr marL="0" algn="r" defTabSz="609585" rtl="0" eaLnBrk="1" latinLnBrk="0" hangingPunct="1">
              <a:defRPr sz="1333" kern="1200" smtClean="0">
                <a:solidFill>
                  <a:srgbClr val="000000"/>
                </a:solidFill>
                <a:latin typeface="Calibri" charset="0"/>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4445FCEB-303F-E942-90CB-43BBD32A464E}" type="slidenum">
              <a:rPr lang="en-US" smtClean="0"/>
              <a:pPr/>
              <a:t>36</a:t>
            </a:fld>
            <a:endParaRPr lang="en-US"/>
          </a:p>
        </p:txBody>
      </p:sp>
      <p:sp>
        <p:nvSpPr>
          <p:cNvPr id="7" name="Content Placeholder 1">
            <a:extLst>
              <a:ext uri="{FF2B5EF4-FFF2-40B4-BE49-F238E27FC236}">
                <a16:creationId xmlns:a16="http://schemas.microsoft.com/office/drawing/2014/main" id="{EF38F33F-F908-49C1-B174-4C1986FC81CE}"/>
              </a:ext>
            </a:extLst>
          </p:cNvPr>
          <p:cNvSpPr>
            <a:spLocks noGrp="1"/>
          </p:cNvSpPr>
          <p:nvPr>
            <p:ph idx="1"/>
          </p:nvPr>
        </p:nvSpPr>
        <p:spPr bwMode="auto">
          <a:xfrm>
            <a:off x="1462379" y="1183422"/>
            <a:ext cx="8693047" cy="5275263"/>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85000" lnSpcReduction="10000"/>
          </a:bodyPr>
          <a:lstStyle/>
          <a:p>
            <a:pPr marL="0" indent="0">
              <a:spcBef>
                <a:spcPts val="0"/>
              </a:spcBef>
              <a:spcAft>
                <a:spcPts val="600"/>
              </a:spcAft>
              <a:buNone/>
            </a:pPr>
            <a:r>
              <a:rPr lang="en-US" sz="2400">
                <a:latin typeface="Calibri" charset="0"/>
                <a:ea typeface="ヒラギノ角ゴ Pro W3" charset="0"/>
                <a:cs typeface="ヒラギノ角ゴ Pro W3" charset="0"/>
              </a:rPr>
              <a:t>This FY2027 PRG submission responds to the following guidance:</a:t>
            </a:r>
          </a:p>
          <a:p>
            <a:r>
              <a:rPr lang="en-US" sz="2400" u="sng"/>
              <a:t>SAGE III (857865)</a:t>
            </a:r>
            <a:endParaRPr lang="en-US" sz="1800" u="sng">
              <a:latin typeface="Calibri" panose="020F0502020204030204" pitchFamily="34" charset="0"/>
              <a:ea typeface="Calibri" panose="020F0502020204030204" pitchFamily="34" charset="0"/>
              <a:cs typeface="Times New Roman" panose="02020603050405020304" pitchFamily="18" charset="0"/>
            </a:endParaRPr>
          </a:p>
          <a:p>
            <a:endParaRPr lang="en-US" sz="1800" u="sng">
              <a:latin typeface="Calibri" panose="020F0502020204030204" pitchFamily="34" charset="0"/>
              <a:ea typeface="Calibri" panose="020F0502020204030204" pitchFamily="34" charset="0"/>
              <a:cs typeface="Times New Roman" panose="02020603050405020304" pitchFamily="18" charset="0"/>
            </a:endParaRPr>
          </a:p>
          <a:p>
            <a:pPr lvl="1"/>
            <a:r>
              <a:rPr lang="en-US" sz="2133">
                <a:latin typeface="+mn-lt"/>
                <a:ea typeface="Calibri" panose="020F0502020204030204" pitchFamily="34" charset="0"/>
              </a:rPr>
              <a:t>The FY2026 President’s Budget Request Guidance Letter was received Friday June 20 requesting a plan (budget, schedule, and activities necessary to meet NASA safety requirements) for closeout of the SAGE III mission over a 90 day period to begin no earlier than Nov 17, 2025. SAGE III mission managers are compiling the plan for delivery to the Executive Program Manager by July 18, 2025.</a:t>
            </a:r>
          </a:p>
          <a:p>
            <a:pPr lvl="1"/>
            <a:r>
              <a:rPr lang="en-US" sz="2133">
                <a:latin typeface="Calibri" panose="020F0502020204030204" pitchFamily="34" charset="0"/>
                <a:cs typeface="Times New Roman" panose="02020603050405020304" pitchFamily="18" charset="0"/>
              </a:rPr>
              <a:t>Policy plans and directives (NASA Policy Directive (NPD) 8010.3B (Notification of Intent to Decommission or Terminate Operating Space Systems and Terminate Missions) and NASA Earth Science Data Preservation Content Specification 423-SPEC-001 will be used for closeout guidance. </a:t>
            </a:r>
          </a:p>
          <a:p>
            <a:pPr lvl="1"/>
            <a:r>
              <a:rPr lang="en-US" sz="2133">
                <a:latin typeface="Calibri" panose="020F0502020204030204" pitchFamily="34" charset="0"/>
                <a:ea typeface="Aptos" panose="020B0004020202020204" pitchFamily="34" charset="0"/>
              </a:rPr>
              <a:t>Please identify any risks and impacts associated with the rapid closeout timeline including workforce, contractual, technical, or data requirements with mitigation measures and associated costs. This plan will help ESD formulate a strategy to most effectively utilize the limited funds available to safely and responsibly close out the missions.   </a:t>
            </a:r>
          </a:p>
          <a:p>
            <a:pPr lvl="1"/>
            <a:r>
              <a:rPr lang="en-US" sz="2133">
                <a:latin typeface="Calibri" panose="020F0502020204030204" pitchFamily="34" charset="0"/>
                <a:ea typeface="Aptos" panose="020B0004020202020204" pitchFamily="34" charset="0"/>
              </a:rPr>
              <a:t>Each budget submission should include a breakout between Mission Operations (MO) &amp; Data Analysis (DA). </a:t>
            </a:r>
            <a:endParaRPr lang="en-US" sz="2200">
              <a:latin typeface="Calibri" panose="020F0502020204030204" pitchFamily="34" charset="0"/>
              <a:ea typeface="Calibri" panose="020F0502020204030204" pitchFamily="34" charset="0"/>
            </a:endParaRPr>
          </a:p>
        </p:txBody>
      </p:sp>
      <p:sp>
        <p:nvSpPr>
          <p:cNvPr id="8" name="Title 2">
            <a:extLst>
              <a:ext uri="{FF2B5EF4-FFF2-40B4-BE49-F238E27FC236}">
                <a16:creationId xmlns:a16="http://schemas.microsoft.com/office/drawing/2014/main" id="{0A2294B2-8F43-4870-B525-13775B18BBCC}"/>
              </a:ext>
            </a:extLst>
          </p:cNvPr>
          <p:cNvSpPr>
            <a:spLocks noGrp="1"/>
          </p:cNvSpPr>
          <p:nvPr>
            <p:ph type="title"/>
          </p:nvPr>
        </p:nvSpPr>
        <p:spPr>
          <a:xfrm>
            <a:off x="1911907" y="104775"/>
            <a:ext cx="7978451" cy="832631"/>
          </a:xfrm>
        </p:spPr>
        <p:txBody>
          <a:bodyPr/>
          <a:lstStyle/>
          <a:p>
            <a:r>
              <a:rPr lang="en-US" sz="2667">
                <a:latin typeface="+mn-lt"/>
                <a:ea typeface="Calibri" panose="020F0502020204030204" pitchFamily="34" charset="0"/>
              </a:rPr>
              <a:t>FY2026 President’s Budget Request Guidance</a:t>
            </a:r>
            <a:br>
              <a:rPr lang="en-US" sz="2667">
                <a:latin typeface="+mn-lt"/>
                <a:ea typeface="Calibri" panose="020F0502020204030204" pitchFamily="34" charset="0"/>
              </a:rPr>
            </a:br>
            <a:r>
              <a:rPr lang="en-US" sz="2667">
                <a:latin typeface="+mn-lt"/>
                <a:ea typeface="Calibri" panose="020F0502020204030204" pitchFamily="34" charset="0"/>
              </a:rPr>
              <a:t>per FY2027 Program Resources Guidance</a:t>
            </a:r>
            <a:endParaRPr lang="en-US" sz="2667">
              <a:latin typeface="Calibri" charset="0"/>
              <a:ea typeface="ヒラギノ角ゴ Pro W3" charset="0"/>
              <a:cs typeface="ヒラギノ角ゴ Pro W3" charset="0"/>
            </a:endParaRPr>
          </a:p>
        </p:txBody>
      </p:sp>
      <p:sp>
        <p:nvSpPr>
          <p:cNvPr id="4" name="Date Placeholder 3">
            <a:extLst>
              <a:ext uri="{FF2B5EF4-FFF2-40B4-BE49-F238E27FC236}">
                <a16:creationId xmlns:a16="http://schemas.microsoft.com/office/drawing/2014/main" id="{2D7281F5-C3A9-AAD3-3524-96683F5B11FA}"/>
              </a:ext>
            </a:extLst>
          </p:cNvPr>
          <p:cNvSpPr>
            <a:spLocks noGrp="1"/>
          </p:cNvSpPr>
          <p:nvPr>
            <p:ph type="dt" sz="half" idx="2"/>
          </p:nvPr>
        </p:nvSpPr>
        <p:spPr>
          <a:xfrm>
            <a:off x="0" y="6638132"/>
            <a:ext cx="2844800" cy="230187"/>
          </a:xfrm>
        </p:spPr>
        <p:txBody>
          <a:bodyPr/>
          <a:lstStyle/>
          <a:p>
            <a:fld id="{A9E79D4F-B57E-1C4E-8EE1-3B4427408A1A}" type="datetime4">
              <a:rPr lang="en-US" smtClean="0"/>
              <a:pPr/>
              <a:t>August 12, 2025</a:t>
            </a:fld>
            <a:endParaRPr lang="en-US"/>
          </a:p>
        </p:txBody>
      </p:sp>
    </p:spTree>
    <p:extLst>
      <p:ext uri="{BB962C8B-B14F-4D97-AF65-F5344CB8AC3E}">
        <p14:creationId xmlns:p14="http://schemas.microsoft.com/office/powerpoint/2010/main" val="32756984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A72F73A-FB2D-43CA-A78A-66EB93C9221F}"/>
              </a:ext>
            </a:extLst>
          </p:cNvPr>
          <p:cNvSpPr>
            <a:spLocks noGrp="1"/>
          </p:cNvSpPr>
          <p:nvPr>
            <p:ph type="sldNum" sz="quarter" idx="4"/>
          </p:nvPr>
        </p:nvSpPr>
        <p:spPr>
          <a:xfrm>
            <a:off x="9245600" y="8839200"/>
            <a:ext cx="2844800" cy="304800"/>
          </a:xfrm>
          <a:prstGeom prst="rect">
            <a:avLst/>
          </a:prstGeom>
        </p:spPr>
        <p:txBody>
          <a:bodyPr vert="horz" wrap="square" lIns="121920" tIns="60960" rIns="121920" bIns="60960" numCol="1" anchor="ctr" anchorCtr="0" compatLnSpc="1">
            <a:prstTxWarp prst="textNoShape">
              <a:avLst/>
            </a:prstTxWarp>
          </a:bodyPr>
          <a:lstStyle>
            <a:defPPr>
              <a:defRPr lang="en-US"/>
            </a:defPPr>
            <a:lvl1pPr marL="0" algn="r" defTabSz="609585" rtl="0" eaLnBrk="1" latinLnBrk="0" hangingPunct="1">
              <a:defRPr sz="1333" kern="1200" smtClean="0">
                <a:solidFill>
                  <a:srgbClr val="000000"/>
                </a:solidFill>
                <a:latin typeface="Calibri" charset="0"/>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4445FCEB-303F-E942-90CB-43BBD32A464E}" type="slidenum">
              <a:rPr lang="en-US" smtClean="0"/>
              <a:pPr/>
              <a:t>37</a:t>
            </a:fld>
            <a:endParaRPr lang="en-US"/>
          </a:p>
        </p:txBody>
      </p:sp>
      <p:sp>
        <p:nvSpPr>
          <p:cNvPr id="6" name="Title 2">
            <a:extLst>
              <a:ext uri="{FF2B5EF4-FFF2-40B4-BE49-F238E27FC236}">
                <a16:creationId xmlns:a16="http://schemas.microsoft.com/office/drawing/2014/main" id="{9EDBAFA6-374C-463D-A144-4CE3E2FFF588}"/>
              </a:ext>
            </a:extLst>
          </p:cNvPr>
          <p:cNvSpPr>
            <a:spLocks noGrp="1"/>
          </p:cNvSpPr>
          <p:nvPr>
            <p:ph type="title"/>
          </p:nvPr>
        </p:nvSpPr>
        <p:spPr>
          <a:xfrm>
            <a:off x="2745745" y="37721"/>
            <a:ext cx="6679411" cy="860715"/>
          </a:xfrm>
        </p:spPr>
        <p:txBody>
          <a:bodyPr/>
          <a:lstStyle/>
          <a:p>
            <a:r>
              <a:rPr lang="en-US" sz="2400">
                <a:ea typeface="ヒラギノ角ゴ Pro W3"/>
              </a:rPr>
              <a:t>Activities for closeout (1/2)</a:t>
            </a:r>
            <a:br>
              <a:rPr lang="en-US" sz="2400">
                <a:ea typeface="ヒラギノ角ゴ Pro W3"/>
              </a:rPr>
            </a:br>
            <a:r>
              <a:rPr lang="en-US" sz="2000">
                <a:solidFill>
                  <a:srgbClr val="000000"/>
                </a:solidFill>
                <a:ea typeface="ヒラギノ角ゴ Pro W3"/>
              </a:rPr>
              <a:t>Accelerated Phase-F plan</a:t>
            </a:r>
            <a:endParaRPr lang="en-US" sz="2400">
              <a:ea typeface="ヒラギノ角ゴ Pro W3"/>
            </a:endParaRPr>
          </a:p>
        </p:txBody>
      </p:sp>
      <p:sp>
        <p:nvSpPr>
          <p:cNvPr id="9" name="Rectangle 8">
            <a:extLst>
              <a:ext uri="{FF2B5EF4-FFF2-40B4-BE49-F238E27FC236}">
                <a16:creationId xmlns:a16="http://schemas.microsoft.com/office/drawing/2014/main" id="{11D26B0E-93D5-44F2-8BB8-73375A9F95DD}"/>
              </a:ext>
            </a:extLst>
          </p:cNvPr>
          <p:cNvSpPr/>
          <p:nvPr/>
        </p:nvSpPr>
        <p:spPr>
          <a:xfrm>
            <a:off x="338138" y="1051494"/>
            <a:ext cx="11515725" cy="5768785"/>
          </a:xfrm>
          <a:prstGeom prst="rect">
            <a:avLst/>
          </a:prstGeom>
        </p:spPr>
        <p:txBody>
          <a:bodyPr lIns="91440" tIns="45720" rIns="91440" bIns="45720" anchor="t"/>
          <a:lstStyle/>
          <a:p>
            <a:pPr marL="342265" indent="-342265" eaLnBrk="0" hangingPunct="0">
              <a:spcBef>
                <a:spcPct val="20000"/>
              </a:spcBef>
              <a:buClr>
                <a:srgbClr val="EFAB16">
                  <a:lumMod val="75000"/>
                </a:srgbClr>
              </a:buClr>
              <a:buFont typeface="Wingdings" panose="05000000000000000000" pitchFamily="2" charset="2"/>
              <a:buChar char="Ø"/>
            </a:pPr>
            <a:r>
              <a:rPr lang="en-US" sz="2400" b="1">
                <a:solidFill>
                  <a:prstClr val="black"/>
                </a:solidFill>
                <a:latin typeface="Arial"/>
                <a:ea typeface="ヒラギノ角ゴ Pro W3"/>
                <a:cs typeface="Arial"/>
              </a:rPr>
              <a:t>Payload orderly shutdown </a:t>
            </a:r>
            <a:endParaRPr lang="en-US">
              <a:solidFill>
                <a:prstClr val="black"/>
              </a:solidFill>
              <a:latin typeface="Calibri"/>
              <a:ea typeface="Calibri"/>
              <a:cs typeface="Calibri"/>
            </a:endParaRPr>
          </a:p>
          <a:p>
            <a:pPr marL="799465" lvl="1" indent="-342265">
              <a:buClr>
                <a:srgbClr val="990000"/>
              </a:buClr>
              <a:buFont typeface="Arial"/>
              <a:buChar char="•"/>
            </a:pPr>
            <a:r>
              <a:rPr lang="en-US" sz="1600">
                <a:solidFill>
                  <a:prstClr val="black"/>
                </a:solidFill>
                <a:latin typeface="Arial"/>
                <a:cs typeface="Arial"/>
              </a:rPr>
              <a:t>Final Instrument and Optical Characterization operations (if not completed prior to KDP-F)</a:t>
            </a:r>
            <a:endParaRPr lang="en-US">
              <a:solidFill>
                <a:prstClr val="black"/>
              </a:solidFill>
            </a:endParaRPr>
          </a:p>
          <a:p>
            <a:pPr marL="1409065" lvl="2" indent="-342265">
              <a:buClr>
                <a:schemeClr val="accent1"/>
              </a:buClr>
              <a:buFont typeface="Arial"/>
              <a:buChar char="•"/>
            </a:pPr>
            <a:r>
              <a:rPr lang="en-US" sz="1600">
                <a:solidFill>
                  <a:prstClr val="black"/>
                </a:solidFill>
                <a:latin typeface="Arial"/>
                <a:cs typeface="Arial"/>
              </a:rPr>
              <a:t>Boresight; Mirror Cal; Extended Spectral Cal; CTE; Visual survey (ISS action); TGAs on CMPs</a:t>
            </a:r>
          </a:p>
          <a:p>
            <a:pPr marL="799465" lvl="1" indent="-342265">
              <a:buClr>
                <a:schemeClr val="accent1"/>
              </a:buClr>
              <a:buFont typeface="Arial"/>
              <a:buChar char="•"/>
            </a:pPr>
            <a:r>
              <a:rPr lang="en-US" sz="1600">
                <a:solidFill>
                  <a:prstClr val="black"/>
                </a:solidFill>
                <a:latin typeface="Arial"/>
                <a:cs typeface="Arial"/>
              </a:rPr>
              <a:t>Final report on Payload characterization completed and archived (ASDC and/or </a:t>
            </a:r>
            <a:r>
              <a:rPr lang="en-US" sz="1600" err="1">
                <a:solidFill>
                  <a:prstClr val="black"/>
                </a:solidFill>
                <a:latin typeface="Arial"/>
                <a:cs typeface="Arial"/>
              </a:rPr>
              <a:t>Sharepoint</a:t>
            </a:r>
            <a:r>
              <a:rPr lang="en-US" sz="1600">
                <a:solidFill>
                  <a:prstClr val="black"/>
                </a:solidFill>
                <a:latin typeface="Arial"/>
                <a:cs typeface="Arial"/>
              </a:rPr>
              <a:t>)</a:t>
            </a:r>
          </a:p>
          <a:p>
            <a:pPr marL="799465" lvl="1" indent="-342265">
              <a:buClr>
                <a:schemeClr val="accent1"/>
              </a:buClr>
              <a:buFont typeface="Arial"/>
              <a:buChar char="•"/>
            </a:pPr>
            <a:r>
              <a:rPr lang="en-US" sz="1600">
                <a:solidFill>
                  <a:prstClr val="black"/>
                </a:solidFill>
                <a:latin typeface="Arial"/>
                <a:cs typeface="Arial"/>
              </a:rPr>
              <a:t>Final science data collection approximately 3 weeks before mission closeout schedule (Disable SEM)</a:t>
            </a:r>
          </a:p>
          <a:p>
            <a:pPr marL="799465" lvl="1" indent="-342265">
              <a:buClr>
                <a:schemeClr val="accent1"/>
              </a:buClr>
              <a:buFont typeface="Arial"/>
              <a:buChar char="•"/>
            </a:pPr>
            <a:r>
              <a:rPr lang="en-US" sz="1600">
                <a:solidFill>
                  <a:prstClr val="black"/>
                </a:solidFill>
                <a:latin typeface="Arial"/>
                <a:cs typeface="Arial"/>
              </a:rPr>
              <a:t>Hexapod commanded to the zero position (No ability to lock mechanism)</a:t>
            </a:r>
          </a:p>
          <a:p>
            <a:pPr marL="799465" lvl="1" indent="-342265">
              <a:buClr>
                <a:schemeClr val="accent1"/>
              </a:buClr>
              <a:buFont typeface="Arial"/>
              <a:buChar char="•"/>
            </a:pPr>
            <a:r>
              <a:rPr lang="en-US" sz="1600" err="1">
                <a:solidFill>
                  <a:prstClr val="black"/>
                </a:solidFill>
                <a:latin typeface="Arial"/>
                <a:cs typeface="Arial"/>
              </a:rPr>
              <a:t>Scanhead</a:t>
            </a:r>
            <a:r>
              <a:rPr lang="en-US" sz="1600">
                <a:solidFill>
                  <a:prstClr val="black"/>
                </a:solidFill>
                <a:latin typeface="Arial"/>
                <a:cs typeface="Arial"/>
              </a:rPr>
              <a:t> commanded to stow, and window commanded close and locked (</a:t>
            </a:r>
            <a:r>
              <a:rPr lang="en-US" sz="1600" err="1">
                <a:solidFill>
                  <a:prstClr val="black"/>
                </a:solidFill>
                <a:latin typeface="Arial"/>
                <a:cs typeface="Arial"/>
              </a:rPr>
              <a:t>scanhead</a:t>
            </a:r>
            <a:r>
              <a:rPr lang="en-US" sz="1600">
                <a:solidFill>
                  <a:prstClr val="black"/>
                </a:solidFill>
                <a:latin typeface="Arial"/>
                <a:cs typeface="Arial"/>
              </a:rPr>
              <a:t> can not be locked)</a:t>
            </a:r>
          </a:p>
          <a:p>
            <a:pPr marL="799465" lvl="1" indent="-342265">
              <a:buClr>
                <a:schemeClr val="accent1"/>
              </a:buClr>
              <a:buFont typeface="Arial"/>
              <a:buChar char="•"/>
            </a:pPr>
            <a:r>
              <a:rPr lang="en-US" sz="1600">
                <a:solidFill>
                  <a:prstClr val="black"/>
                </a:solidFill>
                <a:latin typeface="Arial"/>
                <a:cs typeface="Arial"/>
              </a:rPr>
              <a:t>Power off Payload. (ISS supplies Survival Heater power) (~t-21days)</a:t>
            </a:r>
          </a:p>
          <a:p>
            <a:pPr marL="799465" lvl="1" indent="-342265">
              <a:buClr>
                <a:schemeClr val="accent1"/>
              </a:buClr>
              <a:buFont typeface="Arial"/>
              <a:buChar char="•"/>
            </a:pPr>
            <a:endParaRPr lang="en-US" sz="1600">
              <a:solidFill>
                <a:prstClr val="black"/>
              </a:solidFill>
              <a:latin typeface="Arial"/>
              <a:cs typeface="Arial"/>
            </a:endParaRPr>
          </a:p>
          <a:p>
            <a:pPr marL="342265" indent="-342265" eaLnBrk="0" hangingPunct="0">
              <a:spcBef>
                <a:spcPct val="20000"/>
              </a:spcBef>
              <a:buClr>
                <a:srgbClr val="EFAB16">
                  <a:lumMod val="75000"/>
                </a:srgbClr>
              </a:buClr>
              <a:buFont typeface="Wingdings" panose="05000000000000000000" pitchFamily="2" charset="2"/>
              <a:buChar char="Ø"/>
            </a:pPr>
            <a:r>
              <a:rPr lang="en-US" sz="2400" b="1">
                <a:solidFill>
                  <a:prstClr val="black"/>
                </a:solidFill>
                <a:latin typeface="Arial"/>
                <a:ea typeface="ヒラギノ角ゴ Pro W3"/>
                <a:cs typeface="Arial"/>
              </a:rPr>
              <a:t>Ground Support Hardware and software decommissioning</a:t>
            </a:r>
          </a:p>
          <a:p>
            <a:pPr marL="799465" lvl="1" indent="-342265">
              <a:buClr>
                <a:schemeClr val="accent1"/>
              </a:buClr>
              <a:buFont typeface="Arial"/>
              <a:buChar char="•"/>
            </a:pPr>
            <a:r>
              <a:rPr lang="en-US" sz="1600">
                <a:solidFill>
                  <a:prstClr val="black"/>
                </a:solidFill>
                <a:latin typeface="Arial"/>
                <a:cs typeface="Arial"/>
              </a:rPr>
              <a:t>After payload power off, generate final telemetry trending package for closeout (~t-21days)</a:t>
            </a:r>
          </a:p>
          <a:p>
            <a:pPr marL="799465" lvl="1" indent="-342265">
              <a:buClr>
                <a:schemeClr val="accent1"/>
              </a:buClr>
              <a:buFont typeface="Arial"/>
              <a:buChar char="•"/>
            </a:pPr>
            <a:r>
              <a:rPr lang="en-US" sz="1600">
                <a:solidFill>
                  <a:prstClr val="black"/>
                </a:solidFill>
                <a:latin typeface="Arial"/>
                <a:cs typeface="Arial"/>
              </a:rPr>
              <a:t>Generate a copy of ALL SAGE Databases for archival (Raw and Derived databases)</a:t>
            </a:r>
          </a:p>
          <a:p>
            <a:pPr marL="1409065" lvl="2" indent="-342265">
              <a:buClr>
                <a:schemeClr val="accent1"/>
              </a:buClr>
              <a:buFont typeface="Arial"/>
              <a:buChar char="•"/>
            </a:pPr>
            <a:r>
              <a:rPr lang="en-US" sz="1600">
                <a:solidFill>
                  <a:prstClr val="black"/>
                </a:solidFill>
                <a:latin typeface="Arial"/>
                <a:cs typeface="Arial"/>
              </a:rPr>
              <a:t>Make an image of SPOC Utils operating system</a:t>
            </a:r>
          </a:p>
          <a:p>
            <a:pPr marL="1409065" lvl="2" indent="-342265">
              <a:buClr>
                <a:schemeClr val="accent1"/>
              </a:buClr>
              <a:buFont typeface="Arial"/>
              <a:buChar char="•"/>
            </a:pPr>
            <a:r>
              <a:rPr lang="en-US" sz="1600">
                <a:solidFill>
                  <a:prstClr val="black"/>
                </a:solidFill>
                <a:latin typeface="Arial"/>
                <a:cs typeface="Arial"/>
              </a:rPr>
              <a:t>Copy InControl from CC7 and make an image of CC7 operating system</a:t>
            </a:r>
          </a:p>
          <a:p>
            <a:pPr marL="799465" lvl="1" indent="-342265">
              <a:buClr>
                <a:schemeClr val="accent1"/>
              </a:buClr>
              <a:buFont typeface="Arial"/>
              <a:buChar char="•"/>
            </a:pPr>
            <a:r>
              <a:rPr lang="en-US" sz="1600">
                <a:solidFill>
                  <a:prstClr val="black"/>
                </a:solidFill>
                <a:latin typeface="Arial"/>
                <a:cs typeface="Arial"/>
              </a:rPr>
              <a:t>Project documentation archival activities (SharePoint, GitHub, FSSB for flight software)</a:t>
            </a:r>
          </a:p>
          <a:p>
            <a:pPr marL="799465" lvl="1" indent="-342265">
              <a:buClr>
                <a:schemeClr val="accent1"/>
              </a:buClr>
              <a:buFont typeface="Arial"/>
              <a:buChar char="•"/>
            </a:pPr>
            <a:endParaRPr lang="en-US" sz="1600" b="1">
              <a:solidFill>
                <a:prstClr val="black"/>
              </a:solidFill>
              <a:latin typeface="Arial"/>
              <a:ea typeface="ヒラギノ角ゴ Pro W3" pitchFamily="-109" charset="-128"/>
              <a:cs typeface="Arial"/>
            </a:endParaRPr>
          </a:p>
          <a:p>
            <a:pPr eaLnBrk="0" hangingPunct="0">
              <a:lnSpc>
                <a:spcPct val="110000"/>
              </a:lnSpc>
              <a:spcBef>
                <a:spcPct val="20000"/>
              </a:spcBef>
              <a:buClr>
                <a:srgbClr val="EFAB16">
                  <a:lumMod val="75000"/>
                </a:srgbClr>
              </a:buClr>
            </a:pPr>
            <a:endParaRPr lang="en-US" sz="2200" b="1">
              <a:solidFill>
                <a:prstClr val="black"/>
              </a:solidFill>
              <a:latin typeface="Arial"/>
              <a:ea typeface="ヒラギノ角ゴ Pro W3" pitchFamily="-109" charset="-128"/>
              <a:cs typeface="Arial"/>
            </a:endParaRPr>
          </a:p>
          <a:p>
            <a:pPr marL="342265" indent="-342265" eaLnBrk="0" hangingPunct="0">
              <a:lnSpc>
                <a:spcPct val="110000"/>
              </a:lnSpc>
              <a:spcBef>
                <a:spcPct val="20000"/>
              </a:spcBef>
              <a:buClr>
                <a:srgbClr val="EFAB16">
                  <a:lumMod val="75000"/>
                </a:srgbClr>
              </a:buClr>
              <a:buFont typeface="Wingdings" panose="05000000000000000000" pitchFamily="2" charset="2"/>
              <a:buChar char="Ø"/>
            </a:pPr>
            <a:endParaRPr lang="en-US" sz="2200" b="1">
              <a:solidFill>
                <a:prstClr val="black"/>
              </a:solidFill>
              <a:latin typeface="Arial"/>
              <a:ea typeface="ヒラギノ角ゴ Pro W3" pitchFamily="-109" charset="-128"/>
              <a:cs typeface="Arial"/>
            </a:endParaRPr>
          </a:p>
        </p:txBody>
      </p:sp>
      <p:sp>
        <p:nvSpPr>
          <p:cNvPr id="2" name="Date Placeholder 3">
            <a:extLst>
              <a:ext uri="{FF2B5EF4-FFF2-40B4-BE49-F238E27FC236}">
                <a16:creationId xmlns:a16="http://schemas.microsoft.com/office/drawing/2014/main" id="{C952D2E3-A52A-9461-5877-6D9D200A31E3}"/>
              </a:ext>
            </a:extLst>
          </p:cNvPr>
          <p:cNvSpPr>
            <a:spLocks noGrp="1"/>
          </p:cNvSpPr>
          <p:nvPr>
            <p:ph type="dt" sz="half" idx="2"/>
          </p:nvPr>
        </p:nvSpPr>
        <p:spPr>
          <a:xfrm>
            <a:off x="0" y="6638132"/>
            <a:ext cx="2844800" cy="230187"/>
          </a:xfrm>
        </p:spPr>
        <p:txBody>
          <a:bodyPr/>
          <a:lstStyle/>
          <a:p>
            <a:fld id="{A9E79D4F-B57E-1C4E-8EE1-3B4427408A1A}" type="datetime4">
              <a:rPr lang="en-US" smtClean="0"/>
              <a:pPr/>
              <a:t>August 12, 2025</a:t>
            </a:fld>
            <a:endParaRPr lang="en-US"/>
          </a:p>
        </p:txBody>
      </p:sp>
    </p:spTree>
    <p:extLst>
      <p:ext uri="{BB962C8B-B14F-4D97-AF65-F5344CB8AC3E}">
        <p14:creationId xmlns:p14="http://schemas.microsoft.com/office/powerpoint/2010/main" val="27447420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A72F73A-FB2D-43CA-A78A-66EB93C9221F}"/>
              </a:ext>
            </a:extLst>
          </p:cNvPr>
          <p:cNvSpPr>
            <a:spLocks noGrp="1"/>
          </p:cNvSpPr>
          <p:nvPr>
            <p:ph type="sldNum" sz="quarter" idx="4"/>
          </p:nvPr>
        </p:nvSpPr>
        <p:spPr>
          <a:xfrm>
            <a:off x="9245600" y="8839200"/>
            <a:ext cx="2844800" cy="304800"/>
          </a:xfrm>
          <a:prstGeom prst="rect">
            <a:avLst/>
          </a:prstGeom>
        </p:spPr>
        <p:txBody>
          <a:bodyPr vert="horz" wrap="square" lIns="121920" tIns="60960" rIns="121920" bIns="60960" numCol="1" anchor="ctr" anchorCtr="0" compatLnSpc="1">
            <a:prstTxWarp prst="textNoShape">
              <a:avLst/>
            </a:prstTxWarp>
          </a:bodyPr>
          <a:lstStyle>
            <a:defPPr>
              <a:defRPr lang="en-US"/>
            </a:defPPr>
            <a:lvl1pPr marL="0" algn="r" defTabSz="609585" rtl="0" eaLnBrk="1" latinLnBrk="0" hangingPunct="1">
              <a:defRPr sz="1333" kern="1200" smtClean="0">
                <a:solidFill>
                  <a:srgbClr val="000000"/>
                </a:solidFill>
                <a:latin typeface="Calibri" charset="0"/>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4445FCEB-303F-E942-90CB-43BBD32A464E}" type="slidenum">
              <a:rPr lang="en-US" smtClean="0"/>
              <a:pPr/>
              <a:t>38</a:t>
            </a:fld>
            <a:endParaRPr lang="en-US"/>
          </a:p>
        </p:txBody>
      </p:sp>
      <p:sp>
        <p:nvSpPr>
          <p:cNvPr id="6" name="Title 2">
            <a:extLst>
              <a:ext uri="{FF2B5EF4-FFF2-40B4-BE49-F238E27FC236}">
                <a16:creationId xmlns:a16="http://schemas.microsoft.com/office/drawing/2014/main" id="{9EDBAFA6-374C-463D-A144-4CE3E2FFF588}"/>
              </a:ext>
            </a:extLst>
          </p:cNvPr>
          <p:cNvSpPr>
            <a:spLocks noGrp="1"/>
          </p:cNvSpPr>
          <p:nvPr>
            <p:ph type="title"/>
          </p:nvPr>
        </p:nvSpPr>
        <p:spPr>
          <a:xfrm>
            <a:off x="2745745" y="37721"/>
            <a:ext cx="6679411" cy="860715"/>
          </a:xfrm>
        </p:spPr>
        <p:txBody>
          <a:bodyPr/>
          <a:lstStyle/>
          <a:p>
            <a:r>
              <a:rPr lang="en-US" sz="2400">
                <a:ea typeface="ヒラギノ角ゴ Pro W3"/>
              </a:rPr>
              <a:t>Activities for closeout (2/2)</a:t>
            </a:r>
            <a:br>
              <a:rPr lang="en-US" sz="2400">
                <a:ea typeface="ヒラギノ角ゴ Pro W3"/>
              </a:rPr>
            </a:br>
            <a:r>
              <a:rPr lang="en-US" sz="2000">
                <a:solidFill>
                  <a:srgbClr val="000000"/>
                </a:solidFill>
                <a:ea typeface="ヒラギノ角ゴ Pro W3"/>
              </a:rPr>
              <a:t>Accelerated Phase-F plan</a:t>
            </a:r>
            <a:endParaRPr lang="en-US" sz="2400">
              <a:ea typeface="ヒラギノ角ゴ Pro W3"/>
            </a:endParaRPr>
          </a:p>
        </p:txBody>
      </p:sp>
      <p:sp>
        <p:nvSpPr>
          <p:cNvPr id="9" name="Rectangle 8">
            <a:extLst>
              <a:ext uri="{FF2B5EF4-FFF2-40B4-BE49-F238E27FC236}">
                <a16:creationId xmlns:a16="http://schemas.microsoft.com/office/drawing/2014/main" id="{11D26B0E-93D5-44F2-8BB8-73375A9F95DD}"/>
              </a:ext>
            </a:extLst>
          </p:cNvPr>
          <p:cNvSpPr/>
          <p:nvPr/>
        </p:nvSpPr>
        <p:spPr>
          <a:xfrm>
            <a:off x="338138" y="1029541"/>
            <a:ext cx="11515725" cy="5695111"/>
          </a:xfrm>
          <a:prstGeom prst="rect">
            <a:avLst/>
          </a:prstGeom>
        </p:spPr>
        <p:txBody>
          <a:bodyPr/>
          <a:lstStyle/>
          <a:p>
            <a:pPr marL="342891" indent="-342891" eaLnBrk="0" hangingPunct="0">
              <a:spcBef>
                <a:spcPct val="20000"/>
              </a:spcBef>
              <a:buClr>
                <a:srgbClr val="EFAB16">
                  <a:lumMod val="75000"/>
                </a:srgbClr>
              </a:buClr>
              <a:buFont typeface="Wingdings" panose="05000000000000000000" pitchFamily="2" charset="2"/>
              <a:buChar char="Ø"/>
            </a:pPr>
            <a:r>
              <a:rPr lang="en-US" sz="2400" b="1">
                <a:solidFill>
                  <a:prstClr val="black"/>
                </a:solidFill>
                <a:latin typeface="Arial"/>
                <a:ea typeface="ヒラギノ角ゴ Pro W3" pitchFamily="-109" charset="-128"/>
                <a:cs typeface="Arial"/>
              </a:rPr>
              <a:t>Science Data finalization and archival</a:t>
            </a:r>
          </a:p>
          <a:p>
            <a:pPr marL="800080" lvl="1" indent="-342891">
              <a:buClr>
                <a:schemeClr val="accent1"/>
              </a:buClr>
              <a:buFont typeface="Arial"/>
              <a:buChar char="•"/>
            </a:pPr>
            <a:r>
              <a:rPr lang="en-US" sz="1600">
                <a:solidFill>
                  <a:prstClr val="black"/>
                </a:solidFill>
                <a:latin typeface="Arial"/>
                <a:cs typeface="Arial"/>
              </a:rPr>
              <a:t>Algorithm development complete/frozen after KDP-F (~t-3 months)</a:t>
            </a:r>
          </a:p>
          <a:p>
            <a:pPr marL="800080" lvl="1" indent="-342891">
              <a:buClr>
                <a:schemeClr val="accent1"/>
              </a:buClr>
              <a:buFont typeface="Arial"/>
              <a:buChar char="•"/>
            </a:pPr>
            <a:r>
              <a:rPr lang="en-US" sz="1600">
                <a:solidFill>
                  <a:prstClr val="black"/>
                </a:solidFill>
                <a:latin typeface="Arial"/>
                <a:cs typeface="Arial"/>
              </a:rPr>
              <a:t>Review/build/test final algorithm production code</a:t>
            </a:r>
          </a:p>
          <a:p>
            <a:pPr marL="800080" lvl="1" indent="-342891">
              <a:buClr>
                <a:schemeClr val="accent1"/>
              </a:buClr>
              <a:buFont typeface="Arial"/>
              <a:buChar char="•"/>
            </a:pPr>
            <a:r>
              <a:rPr lang="en-US" sz="1600">
                <a:solidFill>
                  <a:prstClr val="black"/>
                </a:solidFill>
                <a:latin typeface="Arial"/>
                <a:cs typeface="Arial"/>
              </a:rPr>
              <a:t>Reprocess all SAGE III science data with final algorithm build (~t-2 months)</a:t>
            </a:r>
          </a:p>
          <a:p>
            <a:pPr marL="800080" lvl="1" indent="-342891">
              <a:buClr>
                <a:schemeClr val="accent1"/>
              </a:buClr>
              <a:buFont typeface="Arial"/>
              <a:buChar char="•"/>
            </a:pPr>
            <a:r>
              <a:rPr lang="en-US" sz="1600">
                <a:solidFill>
                  <a:prstClr val="black"/>
                </a:solidFill>
                <a:latin typeface="Arial"/>
                <a:cs typeface="Arial"/>
              </a:rPr>
              <a:t>Collect and receive the last collected science data events (~t-3weeks)</a:t>
            </a:r>
          </a:p>
          <a:p>
            <a:pPr marL="800080" lvl="1" indent="-342891">
              <a:buClr>
                <a:schemeClr val="accent1"/>
              </a:buClr>
              <a:buFont typeface="Arial"/>
              <a:buChar char="•"/>
            </a:pPr>
            <a:r>
              <a:rPr lang="en-US" sz="1600">
                <a:solidFill>
                  <a:prstClr val="black"/>
                </a:solidFill>
                <a:latin typeface="Arial"/>
                <a:cs typeface="Arial"/>
              </a:rPr>
              <a:t>Receive MERRA2 products for processing (~t-1 week)</a:t>
            </a:r>
          </a:p>
          <a:p>
            <a:pPr marL="800080" lvl="1" indent="-342891">
              <a:buClr>
                <a:schemeClr val="accent1"/>
              </a:buClr>
              <a:buFont typeface="Arial"/>
              <a:buChar char="•"/>
            </a:pPr>
            <a:r>
              <a:rPr lang="en-US" sz="1600">
                <a:solidFill>
                  <a:prstClr val="black"/>
                </a:solidFill>
                <a:latin typeface="Arial"/>
                <a:cs typeface="Arial"/>
              </a:rPr>
              <a:t>Complete transfer of final science data product to the ASDC along with the Data Product User Guide and Processing Manual</a:t>
            </a:r>
          </a:p>
          <a:p>
            <a:pPr marL="342891" indent="-342891" eaLnBrk="0" hangingPunct="0">
              <a:spcBef>
                <a:spcPct val="20000"/>
              </a:spcBef>
              <a:buClr>
                <a:srgbClr val="EFAB16">
                  <a:lumMod val="75000"/>
                </a:srgbClr>
              </a:buClr>
              <a:buFont typeface="Wingdings" panose="05000000000000000000" pitchFamily="2" charset="2"/>
              <a:buChar char="Ø"/>
            </a:pPr>
            <a:endParaRPr lang="en-US" sz="1600" b="1">
              <a:solidFill>
                <a:prstClr val="black"/>
              </a:solidFill>
              <a:latin typeface="Arial"/>
              <a:ea typeface="ヒラギノ角ゴ Pro W3" pitchFamily="-109" charset="-128"/>
              <a:cs typeface="Arial"/>
            </a:endParaRPr>
          </a:p>
          <a:p>
            <a:pPr marL="342891" indent="-342891" eaLnBrk="0" hangingPunct="0">
              <a:spcBef>
                <a:spcPct val="20000"/>
              </a:spcBef>
              <a:buClr>
                <a:srgbClr val="EFAB16">
                  <a:lumMod val="75000"/>
                </a:srgbClr>
              </a:buClr>
              <a:buFont typeface="Wingdings" panose="05000000000000000000" pitchFamily="2" charset="2"/>
              <a:buChar char="Ø"/>
            </a:pPr>
            <a:r>
              <a:rPr lang="en-US" sz="2400" b="1">
                <a:solidFill>
                  <a:prstClr val="black"/>
                </a:solidFill>
                <a:latin typeface="Arial"/>
                <a:ea typeface="ヒラギノ角ゴ Pro W3" pitchFamily="-109" charset="-128"/>
                <a:cs typeface="Arial"/>
              </a:rPr>
              <a:t>Documentation and contract/agreement finalized/closeout</a:t>
            </a:r>
          </a:p>
          <a:p>
            <a:pPr marL="800080" lvl="1" indent="-342891">
              <a:buClr>
                <a:schemeClr val="accent1"/>
              </a:buClr>
              <a:buFont typeface="Arial"/>
              <a:buChar char="•"/>
            </a:pPr>
            <a:r>
              <a:rPr lang="en-US" sz="1600">
                <a:solidFill>
                  <a:schemeClr val="accent6">
                    <a:lumMod val="60000"/>
                    <a:lumOff val="40000"/>
                  </a:schemeClr>
                </a:solidFill>
                <a:latin typeface="Arial"/>
                <a:cs typeface="Arial"/>
              </a:rPr>
              <a:t>Decommissioning Review (DR) upon receipt of the mission termination letter</a:t>
            </a:r>
          </a:p>
          <a:p>
            <a:pPr marL="800080" lvl="1" indent="-342891">
              <a:buClr>
                <a:schemeClr val="accent1"/>
              </a:buClr>
              <a:buFont typeface="Arial"/>
              <a:buChar char="•"/>
            </a:pPr>
            <a:r>
              <a:rPr lang="en-US" sz="1600">
                <a:solidFill>
                  <a:schemeClr val="accent6">
                    <a:lumMod val="60000"/>
                    <a:lumOff val="40000"/>
                  </a:schemeClr>
                </a:solidFill>
                <a:latin typeface="Arial"/>
                <a:cs typeface="Arial"/>
              </a:rPr>
              <a:t>KDP-F Review (ESD lead) will be held prior to the 90-day closeout process start</a:t>
            </a:r>
          </a:p>
          <a:p>
            <a:pPr marL="800080" lvl="1" indent="-342891">
              <a:buClr>
                <a:schemeClr val="accent1"/>
              </a:buClr>
              <a:buFont typeface="Arial"/>
              <a:buChar char="•"/>
            </a:pPr>
            <a:r>
              <a:rPr lang="en-US" sz="1600">
                <a:solidFill>
                  <a:schemeClr val="accent6">
                    <a:lumMod val="60000"/>
                    <a:lumOff val="40000"/>
                  </a:schemeClr>
                </a:solidFill>
                <a:latin typeface="Arial"/>
                <a:cs typeface="Arial"/>
              </a:rPr>
              <a:t>Disposal Readiness Review (DRR) (LaRC lead) will be held within ~60 days of mission closeout</a:t>
            </a:r>
          </a:p>
          <a:p>
            <a:pPr marL="800080" lvl="1" indent="-342891">
              <a:buClr>
                <a:schemeClr val="accent1"/>
              </a:buClr>
              <a:buFont typeface="Arial"/>
              <a:buChar char="•"/>
            </a:pPr>
            <a:r>
              <a:rPr lang="en-US" sz="1600">
                <a:solidFill>
                  <a:prstClr val="black"/>
                </a:solidFill>
                <a:latin typeface="Arial"/>
                <a:cs typeface="Arial"/>
              </a:rPr>
              <a:t>Finalize Algorithms documentation (Product Manual and peer-reviewed pub-TBD)</a:t>
            </a:r>
          </a:p>
          <a:p>
            <a:pPr marL="800080" lvl="1" indent="-342891">
              <a:buClr>
                <a:schemeClr val="accent1"/>
              </a:buClr>
              <a:buFont typeface="Arial"/>
              <a:buChar char="•"/>
            </a:pPr>
            <a:r>
              <a:rPr lang="en-US" sz="1600">
                <a:solidFill>
                  <a:prstClr val="black"/>
                </a:solidFill>
                <a:latin typeface="Arial"/>
                <a:cs typeface="Arial"/>
              </a:rPr>
              <a:t>Complete Post-Flight Reports (NCRs) and GitHub open items</a:t>
            </a:r>
          </a:p>
          <a:p>
            <a:pPr marL="800080" lvl="1" indent="-342891">
              <a:buClr>
                <a:schemeClr val="accent1"/>
              </a:buClr>
              <a:buFont typeface="Arial"/>
              <a:buChar char="•"/>
            </a:pPr>
            <a:r>
              <a:rPr lang="en-US" sz="1600">
                <a:solidFill>
                  <a:prstClr val="black"/>
                </a:solidFill>
                <a:latin typeface="Arial"/>
                <a:cs typeface="Arial"/>
              </a:rPr>
              <a:t>Activities (ICD updates) associated with the removal or disposal of the instrument  is covered by the ISS Program (disposal-in-place)</a:t>
            </a:r>
          </a:p>
          <a:p>
            <a:pPr marL="800080" lvl="1" indent="-342891">
              <a:buClr>
                <a:schemeClr val="accent1"/>
              </a:buClr>
              <a:buFont typeface="Arial"/>
              <a:buChar char="•"/>
            </a:pPr>
            <a:r>
              <a:rPr lang="en-US" sz="1600">
                <a:solidFill>
                  <a:prstClr val="black"/>
                </a:solidFill>
                <a:latin typeface="Arial"/>
                <a:cs typeface="Arial"/>
              </a:rPr>
              <a:t>Flight Operations Handbook updates and closeout</a:t>
            </a:r>
          </a:p>
          <a:p>
            <a:pPr marL="800080" lvl="1" indent="-342891">
              <a:buClr>
                <a:schemeClr val="accent1"/>
              </a:buClr>
              <a:buFont typeface="Arial"/>
              <a:buChar char="•"/>
            </a:pPr>
            <a:r>
              <a:rPr lang="en-US" sz="1600">
                <a:solidFill>
                  <a:prstClr val="black"/>
                </a:solidFill>
                <a:latin typeface="Arial"/>
                <a:cs typeface="Arial"/>
              </a:rPr>
              <a:t>Closeout with ESA/TASI on Hexapod agreement (return of hardware)</a:t>
            </a:r>
          </a:p>
          <a:p>
            <a:pPr marL="800080" lvl="1" indent="-342891">
              <a:buClr>
                <a:schemeClr val="accent1"/>
              </a:buClr>
              <a:buFont typeface="Arial"/>
              <a:buChar char="•"/>
            </a:pPr>
            <a:r>
              <a:rPr lang="en-US" sz="1600">
                <a:solidFill>
                  <a:prstClr val="black"/>
                </a:solidFill>
                <a:latin typeface="Arial"/>
                <a:cs typeface="Arial"/>
              </a:rPr>
              <a:t>Complete Final Mission Report (document Lessons Learned and success metrics)</a:t>
            </a:r>
          </a:p>
          <a:p>
            <a:pPr marL="457189" lvl="1">
              <a:spcBef>
                <a:spcPct val="20000"/>
              </a:spcBef>
              <a:buClr>
                <a:schemeClr val="accent1"/>
              </a:buClr>
            </a:pPr>
            <a:endParaRPr lang="en-US" sz="1400">
              <a:solidFill>
                <a:prstClr val="black"/>
              </a:solidFill>
              <a:latin typeface="Arial"/>
              <a:cs typeface="Arial"/>
            </a:endParaRPr>
          </a:p>
        </p:txBody>
      </p:sp>
      <p:sp>
        <p:nvSpPr>
          <p:cNvPr id="2" name="Date Placeholder 3">
            <a:extLst>
              <a:ext uri="{FF2B5EF4-FFF2-40B4-BE49-F238E27FC236}">
                <a16:creationId xmlns:a16="http://schemas.microsoft.com/office/drawing/2014/main" id="{F9DEC177-04DD-BE74-68A7-8300AF07404F}"/>
              </a:ext>
            </a:extLst>
          </p:cNvPr>
          <p:cNvSpPr>
            <a:spLocks noGrp="1"/>
          </p:cNvSpPr>
          <p:nvPr>
            <p:ph type="dt" sz="half" idx="2"/>
          </p:nvPr>
        </p:nvSpPr>
        <p:spPr>
          <a:xfrm>
            <a:off x="0" y="6638132"/>
            <a:ext cx="2844800" cy="230187"/>
          </a:xfrm>
        </p:spPr>
        <p:txBody>
          <a:bodyPr/>
          <a:lstStyle/>
          <a:p>
            <a:fld id="{A9E79D4F-B57E-1C4E-8EE1-3B4427408A1A}" type="datetime4">
              <a:rPr lang="en-US" smtClean="0"/>
              <a:pPr/>
              <a:t>August 12, 2025</a:t>
            </a:fld>
            <a:endParaRPr lang="en-US"/>
          </a:p>
        </p:txBody>
      </p:sp>
    </p:spTree>
    <p:extLst>
      <p:ext uri="{BB962C8B-B14F-4D97-AF65-F5344CB8AC3E}">
        <p14:creationId xmlns:p14="http://schemas.microsoft.com/office/powerpoint/2010/main" val="32900448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3CC5F2C-5BF4-0D22-CDA0-D366B73EE011}"/>
              </a:ext>
            </a:extLst>
          </p:cNvPr>
          <p:cNvSpPr txBox="1"/>
          <p:nvPr/>
        </p:nvSpPr>
        <p:spPr>
          <a:xfrm>
            <a:off x="347713" y="1053964"/>
            <a:ext cx="9733280" cy="461665"/>
          </a:xfrm>
          <a:prstGeom prst="rect">
            <a:avLst/>
          </a:prstGeom>
          <a:noFill/>
        </p:spPr>
        <p:txBody>
          <a:bodyPr wrap="square" rtlCol="0">
            <a:spAutoFit/>
          </a:bodyPr>
          <a:lstStyle/>
          <a:p>
            <a:r>
              <a:rPr lang="en-US" sz="2400" b="1">
                <a:solidFill>
                  <a:srgbClr val="000090"/>
                </a:solidFill>
                <a:ea typeface="ヒラギノ角ゴ Pro W3" pitchFamily="-109" charset="-128"/>
                <a:cs typeface="ヒラギノ角ゴ Pro W3" pitchFamily="-109" charset="-128"/>
              </a:rPr>
              <a:t>Closeout (3 months) using FY25 funds</a:t>
            </a:r>
          </a:p>
        </p:txBody>
      </p:sp>
      <p:sp>
        <p:nvSpPr>
          <p:cNvPr id="8" name="Title 2">
            <a:extLst>
              <a:ext uri="{FF2B5EF4-FFF2-40B4-BE49-F238E27FC236}">
                <a16:creationId xmlns:a16="http://schemas.microsoft.com/office/drawing/2014/main" id="{77CD2DB6-587A-CD2D-4A27-0005E2577B16}"/>
              </a:ext>
            </a:extLst>
          </p:cNvPr>
          <p:cNvSpPr>
            <a:spLocks noGrp="1"/>
          </p:cNvSpPr>
          <p:nvPr>
            <p:ph type="title"/>
          </p:nvPr>
        </p:nvSpPr>
        <p:spPr>
          <a:xfrm>
            <a:off x="2745745" y="196747"/>
            <a:ext cx="6679411" cy="739424"/>
          </a:xfrm>
        </p:spPr>
        <p:txBody>
          <a:bodyPr/>
          <a:lstStyle/>
          <a:p>
            <a:r>
              <a:rPr lang="en-US" sz="2800"/>
              <a:t>Schedule Milestones for Closeout</a:t>
            </a:r>
          </a:p>
        </p:txBody>
      </p:sp>
      <p:sp>
        <p:nvSpPr>
          <p:cNvPr id="61" name="TextBox 60">
            <a:extLst>
              <a:ext uri="{FF2B5EF4-FFF2-40B4-BE49-F238E27FC236}">
                <a16:creationId xmlns:a16="http://schemas.microsoft.com/office/drawing/2014/main" id="{6D95234C-D120-3FA0-52B2-C116E40B57E0}"/>
              </a:ext>
            </a:extLst>
          </p:cNvPr>
          <p:cNvSpPr txBox="1"/>
          <p:nvPr/>
        </p:nvSpPr>
        <p:spPr>
          <a:xfrm>
            <a:off x="6204096" y="1007459"/>
            <a:ext cx="2925416" cy="1528175"/>
          </a:xfrm>
          <a:prstGeom prst="rect">
            <a:avLst/>
          </a:prstGeom>
          <a:noFill/>
        </p:spPr>
        <p:txBody>
          <a:bodyPr wrap="none" rtlCol="0">
            <a:spAutoFit/>
          </a:bodyPr>
          <a:lstStyle/>
          <a:p>
            <a:r>
              <a:rPr lang="en-US" sz="1333"/>
              <a:t>DR – Decommissioning Review</a:t>
            </a:r>
          </a:p>
          <a:p>
            <a:r>
              <a:rPr lang="en-US" sz="1333"/>
              <a:t>KDP – Key Decision Point (Phase F start)</a:t>
            </a:r>
          </a:p>
          <a:p>
            <a:r>
              <a:rPr lang="en-US" sz="1333"/>
              <a:t>DRR – Disposal Readiness Review </a:t>
            </a:r>
          </a:p>
          <a:p>
            <a:r>
              <a:rPr lang="en-US" sz="1333"/>
              <a:t>ICD – Interface Control Document</a:t>
            </a:r>
          </a:p>
          <a:p>
            <a:r>
              <a:rPr lang="en-US" sz="1333"/>
              <a:t>ISS – International Space Station</a:t>
            </a:r>
          </a:p>
          <a:p>
            <a:r>
              <a:rPr lang="en-US" sz="1333"/>
              <a:t>SEM – Science Event Manager</a:t>
            </a:r>
          </a:p>
          <a:p>
            <a:r>
              <a:rPr lang="en-US" sz="1333"/>
              <a:t>GSE – Ground Support Equipment</a:t>
            </a:r>
          </a:p>
        </p:txBody>
      </p:sp>
      <p:sp>
        <p:nvSpPr>
          <p:cNvPr id="64" name="TextBox 63">
            <a:extLst>
              <a:ext uri="{FF2B5EF4-FFF2-40B4-BE49-F238E27FC236}">
                <a16:creationId xmlns:a16="http://schemas.microsoft.com/office/drawing/2014/main" id="{A76A65EF-5756-6122-7F93-16808110AB87}"/>
              </a:ext>
            </a:extLst>
          </p:cNvPr>
          <p:cNvSpPr txBox="1"/>
          <p:nvPr/>
        </p:nvSpPr>
        <p:spPr>
          <a:xfrm>
            <a:off x="347714" y="5003502"/>
            <a:ext cx="7145674" cy="1528175"/>
          </a:xfrm>
          <a:prstGeom prst="rect">
            <a:avLst/>
          </a:prstGeom>
          <a:noFill/>
        </p:spPr>
        <p:txBody>
          <a:bodyPr wrap="none" rtlCol="0">
            <a:spAutoFit/>
          </a:bodyPr>
          <a:lstStyle/>
          <a:p>
            <a:r>
              <a:rPr lang="en-US" sz="1333"/>
              <a:t>Assumptions: </a:t>
            </a:r>
          </a:p>
          <a:p>
            <a:r>
              <a:rPr lang="en-US" sz="1333"/>
              <a:t>1) ISS will have the action of disposal of the payload.</a:t>
            </a:r>
          </a:p>
          <a:p>
            <a:r>
              <a:rPr lang="en-US" sz="1333"/>
              <a:t>2) Any updates or mods needed in the ICD for disposal of the payload</a:t>
            </a:r>
          </a:p>
          <a:p>
            <a:r>
              <a:rPr lang="en-US" sz="1333"/>
              <a:t>will have signatures prior to the DRR.</a:t>
            </a:r>
          </a:p>
          <a:p>
            <a:r>
              <a:rPr lang="en-US" sz="1333"/>
              <a:t>3) Full staffing to allow documents and activities closeout prior to and during the</a:t>
            </a:r>
          </a:p>
          <a:p>
            <a:r>
              <a:rPr lang="en-US" sz="1333"/>
              <a:t>90-day closeout period.</a:t>
            </a:r>
          </a:p>
          <a:p>
            <a:r>
              <a:rPr lang="en-US" sz="1333"/>
              <a:t>4) Final Mission Report and lab hardware delivery/disposition is outside the 90-day timeframe (TBD).</a:t>
            </a:r>
          </a:p>
        </p:txBody>
      </p:sp>
      <p:grpSp>
        <p:nvGrpSpPr>
          <p:cNvPr id="68" name="Group 67">
            <a:extLst>
              <a:ext uri="{FF2B5EF4-FFF2-40B4-BE49-F238E27FC236}">
                <a16:creationId xmlns:a16="http://schemas.microsoft.com/office/drawing/2014/main" id="{98E39E65-0622-4330-AB21-3AC8FF9C0A98}"/>
              </a:ext>
            </a:extLst>
          </p:cNvPr>
          <p:cNvGrpSpPr/>
          <p:nvPr/>
        </p:nvGrpSpPr>
        <p:grpSpPr>
          <a:xfrm>
            <a:off x="1041964" y="1906487"/>
            <a:ext cx="10766807" cy="4289395"/>
            <a:chOff x="781473" y="1429865"/>
            <a:chExt cx="8075105" cy="3217046"/>
          </a:xfrm>
        </p:grpSpPr>
        <p:grpSp>
          <p:nvGrpSpPr>
            <p:cNvPr id="29" name="Group 28">
              <a:extLst>
                <a:ext uri="{FF2B5EF4-FFF2-40B4-BE49-F238E27FC236}">
                  <a16:creationId xmlns:a16="http://schemas.microsoft.com/office/drawing/2014/main" id="{AF93F2FC-63A5-65D2-817C-C62970C0DBCA}"/>
                </a:ext>
              </a:extLst>
            </p:cNvPr>
            <p:cNvGrpSpPr/>
            <p:nvPr/>
          </p:nvGrpSpPr>
          <p:grpSpPr>
            <a:xfrm>
              <a:off x="781473" y="1429865"/>
              <a:ext cx="7481788" cy="1287458"/>
              <a:chOff x="771857" y="1259636"/>
              <a:chExt cx="7481788" cy="1287458"/>
            </a:xfrm>
          </p:grpSpPr>
          <p:sp>
            <p:nvSpPr>
              <p:cNvPr id="7" name="Rectangle 6">
                <a:extLst>
                  <a:ext uri="{FF2B5EF4-FFF2-40B4-BE49-F238E27FC236}">
                    <a16:creationId xmlns:a16="http://schemas.microsoft.com/office/drawing/2014/main" id="{D5401D41-1D98-7310-A6DD-3DB8A282022B}"/>
                  </a:ext>
                </a:extLst>
              </p:cNvPr>
              <p:cNvSpPr>
                <a:spLocks/>
              </p:cNvSpPr>
              <p:nvPr/>
            </p:nvSpPr>
            <p:spPr>
              <a:xfrm>
                <a:off x="998136" y="1849714"/>
                <a:ext cx="5966014" cy="256854"/>
              </a:xfrm>
              <a:prstGeom prst="rect">
                <a:avLst/>
              </a:prstGeom>
              <a:solidFill>
                <a:srgbClr val="EF933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333"/>
                  <a:t>90 days </a:t>
                </a:r>
              </a:p>
            </p:txBody>
          </p:sp>
          <p:grpSp>
            <p:nvGrpSpPr>
              <p:cNvPr id="14" name="Group 13">
                <a:extLst>
                  <a:ext uri="{FF2B5EF4-FFF2-40B4-BE49-F238E27FC236}">
                    <a16:creationId xmlns:a16="http://schemas.microsoft.com/office/drawing/2014/main" id="{A06B8F51-5024-5F71-A739-875A42928ED4}"/>
                  </a:ext>
                </a:extLst>
              </p:cNvPr>
              <p:cNvGrpSpPr/>
              <p:nvPr/>
            </p:nvGrpSpPr>
            <p:grpSpPr>
              <a:xfrm>
                <a:off x="771857" y="1259636"/>
                <a:ext cx="654580" cy="531236"/>
                <a:chOff x="3638652" y="3407566"/>
                <a:chExt cx="654580" cy="531236"/>
              </a:xfrm>
            </p:grpSpPr>
            <p:sp>
              <p:nvSpPr>
                <p:cNvPr id="9" name="Isosceles Triangle 8">
                  <a:extLst>
                    <a:ext uri="{FF2B5EF4-FFF2-40B4-BE49-F238E27FC236}">
                      <a16:creationId xmlns:a16="http://schemas.microsoft.com/office/drawing/2014/main" id="{F65E504A-C8FC-02F7-52F8-ECF3BB09AD29}"/>
                    </a:ext>
                  </a:extLst>
                </p:cNvPr>
                <p:cNvSpPr/>
                <p:nvPr/>
              </p:nvSpPr>
              <p:spPr>
                <a:xfrm rot="10800000">
                  <a:off x="3737343" y="3643155"/>
                  <a:ext cx="372139" cy="295647"/>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TextBox 9">
                  <a:extLst>
                    <a:ext uri="{FF2B5EF4-FFF2-40B4-BE49-F238E27FC236}">
                      <a16:creationId xmlns:a16="http://schemas.microsoft.com/office/drawing/2014/main" id="{1211BCF4-B579-A9FF-5BB8-D2AA9D03F1F8}"/>
                    </a:ext>
                  </a:extLst>
                </p:cNvPr>
                <p:cNvSpPr txBox="1"/>
                <p:nvPr/>
              </p:nvSpPr>
              <p:spPr>
                <a:xfrm>
                  <a:off x="3638652" y="3407566"/>
                  <a:ext cx="654580" cy="223090"/>
                </a:xfrm>
                <a:prstGeom prst="rect">
                  <a:avLst/>
                </a:prstGeom>
                <a:noFill/>
              </p:spPr>
              <p:txBody>
                <a:bodyPr wrap="square" rtlCol="0">
                  <a:spAutoFit/>
                </a:bodyPr>
                <a:lstStyle/>
                <a:p>
                  <a:r>
                    <a:rPr lang="en-US" sz="1333" b="1"/>
                    <a:t>KDP-F</a:t>
                  </a:r>
                </a:p>
              </p:txBody>
            </p:sp>
          </p:grpSp>
          <p:grpSp>
            <p:nvGrpSpPr>
              <p:cNvPr id="13" name="Group 12">
                <a:extLst>
                  <a:ext uri="{FF2B5EF4-FFF2-40B4-BE49-F238E27FC236}">
                    <a16:creationId xmlns:a16="http://schemas.microsoft.com/office/drawing/2014/main" id="{BC761040-070C-A2CC-6E69-42E38CE9D86A}"/>
                  </a:ext>
                </a:extLst>
              </p:cNvPr>
              <p:cNvGrpSpPr/>
              <p:nvPr/>
            </p:nvGrpSpPr>
            <p:grpSpPr>
              <a:xfrm>
                <a:off x="802198" y="2162760"/>
                <a:ext cx="296949" cy="370274"/>
                <a:chOff x="3073572" y="4455042"/>
                <a:chExt cx="296949" cy="370274"/>
              </a:xfrm>
            </p:grpSpPr>
            <p:sp>
              <p:nvSpPr>
                <p:cNvPr id="11" name="Isosceles Triangle 10">
                  <a:extLst>
                    <a:ext uri="{FF2B5EF4-FFF2-40B4-BE49-F238E27FC236}">
                      <a16:creationId xmlns:a16="http://schemas.microsoft.com/office/drawing/2014/main" id="{85525BB5-72F3-63A0-808F-8E2ECBBBA5BF}"/>
                    </a:ext>
                  </a:extLst>
                </p:cNvPr>
                <p:cNvSpPr/>
                <p:nvPr/>
              </p:nvSpPr>
              <p:spPr>
                <a:xfrm>
                  <a:off x="3147237" y="4455042"/>
                  <a:ext cx="223284" cy="202796"/>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TextBox 11">
                  <a:extLst>
                    <a:ext uri="{FF2B5EF4-FFF2-40B4-BE49-F238E27FC236}">
                      <a16:creationId xmlns:a16="http://schemas.microsoft.com/office/drawing/2014/main" id="{08C7ABAD-0268-A56A-3995-255559205620}"/>
                    </a:ext>
                  </a:extLst>
                </p:cNvPr>
                <p:cNvSpPr txBox="1"/>
                <p:nvPr/>
              </p:nvSpPr>
              <p:spPr>
                <a:xfrm>
                  <a:off x="3073572" y="4602226"/>
                  <a:ext cx="287578" cy="223090"/>
                </a:xfrm>
                <a:prstGeom prst="rect">
                  <a:avLst/>
                </a:prstGeom>
                <a:noFill/>
              </p:spPr>
              <p:txBody>
                <a:bodyPr wrap="none" rtlCol="0">
                  <a:spAutoFit/>
                </a:bodyPr>
                <a:lstStyle/>
                <a:p>
                  <a:r>
                    <a:rPr lang="en-US" sz="1333"/>
                    <a:t>DR</a:t>
                  </a:r>
                </a:p>
              </p:txBody>
            </p:sp>
          </p:grpSp>
          <p:grpSp>
            <p:nvGrpSpPr>
              <p:cNvPr id="22" name="Group 21">
                <a:extLst>
                  <a:ext uri="{FF2B5EF4-FFF2-40B4-BE49-F238E27FC236}">
                    <a16:creationId xmlns:a16="http://schemas.microsoft.com/office/drawing/2014/main" id="{3DD80BD0-9EB7-8301-09DC-ADB84674A017}"/>
                  </a:ext>
                </a:extLst>
              </p:cNvPr>
              <p:cNvGrpSpPr/>
              <p:nvPr/>
            </p:nvGrpSpPr>
            <p:grpSpPr>
              <a:xfrm>
                <a:off x="7681132" y="2162760"/>
                <a:ext cx="572513" cy="369601"/>
                <a:chOff x="7999219" y="4172970"/>
                <a:chExt cx="572513" cy="369601"/>
              </a:xfrm>
            </p:grpSpPr>
            <p:sp>
              <p:nvSpPr>
                <p:cNvPr id="16" name="Isosceles Triangle 15">
                  <a:extLst>
                    <a:ext uri="{FF2B5EF4-FFF2-40B4-BE49-F238E27FC236}">
                      <a16:creationId xmlns:a16="http://schemas.microsoft.com/office/drawing/2014/main" id="{44CA65BF-47BF-672D-6B02-B07B35C2AFF4}"/>
                    </a:ext>
                  </a:extLst>
                </p:cNvPr>
                <p:cNvSpPr/>
                <p:nvPr/>
              </p:nvSpPr>
              <p:spPr>
                <a:xfrm>
                  <a:off x="8207837" y="4172970"/>
                  <a:ext cx="223284" cy="202796"/>
                </a:xfrm>
                <a:prstGeom prst="triangl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8" name="TextBox 17">
                  <a:extLst>
                    <a:ext uri="{FF2B5EF4-FFF2-40B4-BE49-F238E27FC236}">
                      <a16:creationId xmlns:a16="http://schemas.microsoft.com/office/drawing/2014/main" id="{3F558A64-B615-230D-02EC-AC592A972D64}"/>
                    </a:ext>
                  </a:extLst>
                </p:cNvPr>
                <p:cNvSpPr txBox="1"/>
                <p:nvPr/>
              </p:nvSpPr>
              <p:spPr>
                <a:xfrm>
                  <a:off x="7999219" y="4319480"/>
                  <a:ext cx="572513" cy="223091"/>
                </a:xfrm>
                <a:prstGeom prst="rect">
                  <a:avLst/>
                </a:prstGeom>
                <a:noFill/>
              </p:spPr>
              <p:txBody>
                <a:bodyPr wrap="none" rtlCol="0">
                  <a:spAutoFit/>
                </a:bodyPr>
                <a:lstStyle/>
                <a:p>
                  <a:r>
                    <a:rPr lang="en-US" sz="1333"/>
                    <a:t>Disposal</a:t>
                  </a:r>
                </a:p>
              </p:txBody>
            </p:sp>
          </p:grpSp>
          <p:grpSp>
            <p:nvGrpSpPr>
              <p:cNvPr id="21" name="Group 20">
                <a:extLst>
                  <a:ext uri="{FF2B5EF4-FFF2-40B4-BE49-F238E27FC236}">
                    <a16:creationId xmlns:a16="http://schemas.microsoft.com/office/drawing/2014/main" id="{2CA924BC-B493-417A-A2F6-44C3C446285B}"/>
                  </a:ext>
                </a:extLst>
              </p:cNvPr>
              <p:cNvGrpSpPr/>
              <p:nvPr/>
            </p:nvGrpSpPr>
            <p:grpSpPr>
              <a:xfrm>
                <a:off x="5132015" y="2150654"/>
                <a:ext cx="949828" cy="396440"/>
                <a:chOff x="5692531" y="3041305"/>
                <a:chExt cx="949828" cy="396440"/>
              </a:xfrm>
            </p:grpSpPr>
            <p:sp>
              <p:nvSpPr>
                <p:cNvPr id="19" name="Isosceles Triangle 18">
                  <a:extLst>
                    <a:ext uri="{FF2B5EF4-FFF2-40B4-BE49-F238E27FC236}">
                      <a16:creationId xmlns:a16="http://schemas.microsoft.com/office/drawing/2014/main" id="{6FDE8D96-6712-F9AE-FA20-837D8C8D5114}"/>
                    </a:ext>
                  </a:extLst>
                </p:cNvPr>
                <p:cNvSpPr/>
                <p:nvPr/>
              </p:nvSpPr>
              <p:spPr>
                <a:xfrm>
                  <a:off x="6115189" y="3041305"/>
                  <a:ext cx="223284" cy="202796"/>
                </a:xfrm>
                <a:prstGeom prst="triangl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0" name="TextBox 19">
                  <a:extLst>
                    <a:ext uri="{FF2B5EF4-FFF2-40B4-BE49-F238E27FC236}">
                      <a16:creationId xmlns:a16="http://schemas.microsoft.com/office/drawing/2014/main" id="{128E2749-3ADC-B5C6-FDDA-6C7CF9DBA88A}"/>
                    </a:ext>
                  </a:extLst>
                </p:cNvPr>
                <p:cNvSpPr txBox="1"/>
                <p:nvPr/>
              </p:nvSpPr>
              <p:spPr>
                <a:xfrm>
                  <a:off x="5692531" y="3214655"/>
                  <a:ext cx="949828" cy="223090"/>
                </a:xfrm>
                <a:prstGeom prst="rect">
                  <a:avLst/>
                </a:prstGeom>
                <a:noFill/>
              </p:spPr>
              <p:txBody>
                <a:bodyPr wrap="none" rtlCol="0">
                  <a:spAutoFit/>
                </a:bodyPr>
                <a:lstStyle/>
                <a:p>
                  <a:r>
                    <a:rPr lang="en-US" sz="1333"/>
                    <a:t>Turn over to ISS</a:t>
                  </a:r>
                </a:p>
              </p:txBody>
            </p:sp>
          </p:grpSp>
          <p:sp>
            <p:nvSpPr>
              <p:cNvPr id="23" name="Double Wave 22">
                <a:extLst>
                  <a:ext uri="{FF2B5EF4-FFF2-40B4-BE49-F238E27FC236}">
                    <a16:creationId xmlns:a16="http://schemas.microsoft.com/office/drawing/2014/main" id="{2A542C49-4854-B8EC-DA0E-7F56E8D09485}"/>
                  </a:ext>
                </a:extLst>
              </p:cNvPr>
              <p:cNvSpPr/>
              <p:nvPr/>
            </p:nvSpPr>
            <p:spPr>
              <a:xfrm rot="16200000">
                <a:off x="7175973" y="1862135"/>
                <a:ext cx="246220" cy="221379"/>
              </a:xfrm>
              <a:prstGeom prst="doubleWave">
                <a:avLst/>
              </a:prstGeom>
              <a:solidFill>
                <a:srgbClr val="EF933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4" name="Rectangle 23">
                <a:extLst>
                  <a:ext uri="{FF2B5EF4-FFF2-40B4-BE49-F238E27FC236}">
                    <a16:creationId xmlns:a16="http://schemas.microsoft.com/office/drawing/2014/main" id="{F3B1DFCB-1AE6-4380-B5C5-1FC12DC7506F}"/>
                  </a:ext>
                </a:extLst>
              </p:cNvPr>
              <p:cNvSpPr/>
              <p:nvPr/>
            </p:nvSpPr>
            <p:spPr>
              <a:xfrm>
                <a:off x="7634016" y="1849714"/>
                <a:ext cx="384710" cy="246221"/>
              </a:xfrm>
              <a:prstGeom prst="rect">
                <a:avLst/>
              </a:prstGeom>
              <a:solidFill>
                <a:srgbClr val="EF933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5" name="Isosceles Triangle 24">
                <a:extLst>
                  <a:ext uri="{FF2B5EF4-FFF2-40B4-BE49-F238E27FC236}">
                    <a16:creationId xmlns:a16="http://schemas.microsoft.com/office/drawing/2014/main" id="{5D2B9442-4752-ABFB-C82B-40DB9365EEA9}"/>
                  </a:ext>
                </a:extLst>
              </p:cNvPr>
              <p:cNvSpPr/>
              <p:nvPr/>
            </p:nvSpPr>
            <p:spPr>
              <a:xfrm>
                <a:off x="2761266" y="2166076"/>
                <a:ext cx="223284" cy="202796"/>
              </a:xfrm>
              <a:prstGeom prst="triangle">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highlight>
                    <a:srgbClr val="800000"/>
                  </a:highlight>
                </a:endParaRPr>
              </a:p>
            </p:txBody>
          </p:sp>
          <p:sp>
            <p:nvSpPr>
              <p:cNvPr id="26" name="TextBox 25">
                <a:extLst>
                  <a:ext uri="{FF2B5EF4-FFF2-40B4-BE49-F238E27FC236}">
                    <a16:creationId xmlns:a16="http://schemas.microsoft.com/office/drawing/2014/main" id="{D80E6287-D4A7-E7F8-F859-AE2D00F5F20D}"/>
                  </a:ext>
                </a:extLst>
              </p:cNvPr>
              <p:cNvSpPr txBox="1"/>
              <p:nvPr/>
            </p:nvSpPr>
            <p:spPr>
              <a:xfrm>
                <a:off x="2637898" y="2316234"/>
                <a:ext cx="357309" cy="223090"/>
              </a:xfrm>
              <a:prstGeom prst="rect">
                <a:avLst/>
              </a:prstGeom>
              <a:noFill/>
            </p:spPr>
            <p:txBody>
              <a:bodyPr wrap="none" rtlCol="0">
                <a:spAutoFit/>
              </a:bodyPr>
              <a:lstStyle/>
              <a:p>
                <a:r>
                  <a:rPr lang="en-US" sz="1333"/>
                  <a:t>DRR</a:t>
                </a:r>
              </a:p>
            </p:txBody>
          </p:sp>
        </p:grpSp>
        <p:sp>
          <p:nvSpPr>
            <p:cNvPr id="28" name="Rectangle 27">
              <a:extLst>
                <a:ext uri="{FF2B5EF4-FFF2-40B4-BE49-F238E27FC236}">
                  <a16:creationId xmlns:a16="http://schemas.microsoft.com/office/drawing/2014/main" id="{FEDFDBE6-14D2-6B0F-E5AA-54AC2B4B9063}"/>
                </a:ext>
              </a:extLst>
            </p:cNvPr>
            <p:cNvSpPr>
              <a:spLocks/>
            </p:cNvSpPr>
            <p:nvPr/>
          </p:nvSpPr>
          <p:spPr>
            <a:xfrm>
              <a:off x="995797" y="3379343"/>
              <a:ext cx="5966014" cy="256854"/>
            </a:xfrm>
            <a:prstGeom prst="rect">
              <a:avLst/>
            </a:prstGeom>
            <a:solidFill>
              <a:srgbClr val="EF933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333"/>
                <a:t>90 days </a:t>
              </a:r>
            </a:p>
          </p:txBody>
        </p:sp>
        <p:sp>
          <p:nvSpPr>
            <p:cNvPr id="30" name="Flowchart: Off-page Connector 29">
              <a:extLst>
                <a:ext uri="{FF2B5EF4-FFF2-40B4-BE49-F238E27FC236}">
                  <a16:creationId xmlns:a16="http://schemas.microsoft.com/office/drawing/2014/main" id="{B01945AD-2011-3B80-E080-8ED2DCAD8620}"/>
                </a:ext>
              </a:extLst>
            </p:cNvPr>
            <p:cNvSpPr/>
            <p:nvPr/>
          </p:nvSpPr>
          <p:spPr>
            <a:xfrm>
              <a:off x="5496015" y="3176350"/>
              <a:ext cx="74428" cy="148856"/>
            </a:xfrm>
            <a:prstGeom prst="flowChartOffpageConnector">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1" name="TextBox 30">
              <a:extLst>
                <a:ext uri="{FF2B5EF4-FFF2-40B4-BE49-F238E27FC236}">
                  <a16:creationId xmlns:a16="http://schemas.microsoft.com/office/drawing/2014/main" id="{A426219D-C7F1-E4D0-25A0-B2DA6CC60179}"/>
                </a:ext>
              </a:extLst>
            </p:cNvPr>
            <p:cNvSpPr txBox="1"/>
            <p:nvPr/>
          </p:nvSpPr>
          <p:spPr>
            <a:xfrm>
              <a:off x="4930941" y="2814268"/>
              <a:ext cx="1279004" cy="376930"/>
            </a:xfrm>
            <a:prstGeom prst="rect">
              <a:avLst/>
            </a:prstGeom>
            <a:noFill/>
          </p:spPr>
          <p:txBody>
            <a:bodyPr wrap="none" rtlCol="0">
              <a:spAutoFit/>
            </a:bodyPr>
            <a:lstStyle/>
            <a:p>
              <a:pPr algn="ctr"/>
              <a:r>
                <a:rPr lang="en-US" sz="1333"/>
                <a:t>Last Science Collected</a:t>
              </a:r>
            </a:p>
            <a:p>
              <a:pPr algn="ctr"/>
              <a:r>
                <a:rPr lang="en-US" sz="1333"/>
                <a:t>T-21days</a:t>
              </a:r>
            </a:p>
          </p:txBody>
        </p:sp>
        <p:sp>
          <p:nvSpPr>
            <p:cNvPr id="32" name="Multiplication Sign 31">
              <a:extLst>
                <a:ext uri="{FF2B5EF4-FFF2-40B4-BE49-F238E27FC236}">
                  <a16:creationId xmlns:a16="http://schemas.microsoft.com/office/drawing/2014/main" id="{2D18100B-C463-B4DB-1043-3DA11229391F}"/>
                </a:ext>
              </a:extLst>
            </p:cNvPr>
            <p:cNvSpPr/>
            <p:nvPr/>
          </p:nvSpPr>
          <p:spPr>
            <a:xfrm>
              <a:off x="5570443" y="3428026"/>
              <a:ext cx="180754" cy="159488"/>
            </a:xfrm>
            <a:prstGeom prst="mathMultiply">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3" name="TextBox 32">
              <a:extLst>
                <a:ext uri="{FF2B5EF4-FFF2-40B4-BE49-F238E27FC236}">
                  <a16:creationId xmlns:a16="http://schemas.microsoft.com/office/drawing/2014/main" id="{FA265328-6112-E3BF-0DF4-6226CFAA73B0}"/>
                </a:ext>
              </a:extLst>
            </p:cNvPr>
            <p:cNvSpPr txBox="1"/>
            <p:nvPr/>
          </p:nvSpPr>
          <p:spPr>
            <a:xfrm>
              <a:off x="5660820" y="3384659"/>
              <a:ext cx="699422" cy="223091"/>
            </a:xfrm>
            <a:prstGeom prst="rect">
              <a:avLst/>
            </a:prstGeom>
            <a:noFill/>
          </p:spPr>
          <p:txBody>
            <a:bodyPr wrap="none" rtlCol="0">
              <a:spAutoFit/>
            </a:bodyPr>
            <a:lstStyle/>
            <a:p>
              <a:r>
                <a:rPr lang="en-US" sz="1333"/>
                <a:t>Power OFF</a:t>
              </a:r>
            </a:p>
          </p:txBody>
        </p:sp>
        <p:sp>
          <p:nvSpPr>
            <p:cNvPr id="34" name="Flowchart: Off-page Connector 33">
              <a:extLst>
                <a:ext uri="{FF2B5EF4-FFF2-40B4-BE49-F238E27FC236}">
                  <a16:creationId xmlns:a16="http://schemas.microsoft.com/office/drawing/2014/main" id="{B35BF2AD-BEA5-C0E2-A59B-130ED897FBDA}"/>
                </a:ext>
              </a:extLst>
            </p:cNvPr>
            <p:cNvSpPr/>
            <p:nvPr/>
          </p:nvSpPr>
          <p:spPr>
            <a:xfrm>
              <a:off x="1266166" y="3174677"/>
              <a:ext cx="74428" cy="148856"/>
            </a:xfrm>
            <a:prstGeom prst="flowChartOffpageConnector">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5" name="TextBox 34">
              <a:extLst>
                <a:ext uri="{FF2B5EF4-FFF2-40B4-BE49-F238E27FC236}">
                  <a16:creationId xmlns:a16="http://schemas.microsoft.com/office/drawing/2014/main" id="{F8608F1A-48FD-5467-8FD1-544D3F0D1641}"/>
                </a:ext>
              </a:extLst>
            </p:cNvPr>
            <p:cNvSpPr txBox="1"/>
            <p:nvPr/>
          </p:nvSpPr>
          <p:spPr>
            <a:xfrm>
              <a:off x="842370" y="2812442"/>
              <a:ext cx="1029080" cy="376930"/>
            </a:xfrm>
            <a:prstGeom prst="rect">
              <a:avLst/>
            </a:prstGeom>
            <a:noFill/>
          </p:spPr>
          <p:txBody>
            <a:bodyPr wrap="none" rtlCol="0">
              <a:spAutoFit/>
            </a:bodyPr>
            <a:lstStyle/>
            <a:p>
              <a:pPr algn="ctr"/>
              <a:r>
                <a:rPr lang="en-US" sz="1333"/>
                <a:t>Algorithm Frozen</a:t>
              </a:r>
            </a:p>
            <a:p>
              <a:pPr algn="ctr"/>
              <a:r>
                <a:rPr lang="en-US" sz="1333"/>
                <a:t>T-80days</a:t>
              </a:r>
            </a:p>
          </p:txBody>
        </p:sp>
        <p:sp>
          <p:nvSpPr>
            <p:cNvPr id="36" name="Flowchart: Off-page Connector 35">
              <a:extLst>
                <a:ext uri="{FF2B5EF4-FFF2-40B4-BE49-F238E27FC236}">
                  <a16:creationId xmlns:a16="http://schemas.microsoft.com/office/drawing/2014/main" id="{47193749-0EFA-772C-DD3D-A749463BB8EC}"/>
                </a:ext>
              </a:extLst>
            </p:cNvPr>
            <p:cNvSpPr/>
            <p:nvPr/>
          </p:nvSpPr>
          <p:spPr>
            <a:xfrm>
              <a:off x="2397733" y="3177008"/>
              <a:ext cx="74428" cy="148856"/>
            </a:xfrm>
            <a:prstGeom prst="flowChartOffpageConnector">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7" name="TextBox 36">
              <a:extLst>
                <a:ext uri="{FF2B5EF4-FFF2-40B4-BE49-F238E27FC236}">
                  <a16:creationId xmlns:a16="http://schemas.microsoft.com/office/drawing/2014/main" id="{D69629D0-85A2-DB0C-163C-89F6C1F25864}"/>
                </a:ext>
              </a:extLst>
            </p:cNvPr>
            <p:cNvSpPr txBox="1"/>
            <p:nvPr/>
          </p:nvSpPr>
          <p:spPr>
            <a:xfrm>
              <a:off x="2018903" y="2812442"/>
              <a:ext cx="1081161" cy="376930"/>
            </a:xfrm>
            <a:prstGeom prst="rect">
              <a:avLst/>
            </a:prstGeom>
            <a:noFill/>
          </p:spPr>
          <p:txBody>
            <a:bodyPr wrap="none" rtlCol="0">
              <a:spAutoFit/>
            </a:bodyPr>
            <a:lstStyle/>
            <a:p>
              <a:pPr algn="ctr"/>
              <a:r>
                <a:rPr lang="en-US" sz="1333"/>
                <a:t>Reprocessing data</a:t>
              </a:r>
            </a:p>
            <a:p>
              <a:pPr algn="ctr"/>
              <a:r>
                <a:rPr lang="en-US" sz="1333"/>
                <a:t>T-67days</a:t>
              </a:r>
            </a:p>
          </p:txBody>
        </p:sp>
        <p:sp>
          <p:nvSpPr>
            <p:cNvPr id="38" name="Flowchart: Off-page Connector 37">
              <a:extLst>
                <a:ext uri="{FF2B5EF4-FFF2-40B4-BE49-F238E27FC236}">
                  <a16:creationId xmlns:a16="http://schemas.microsoft.com/office/drawing/2014/main" id="{F9079952-1D14-D0C3-06E2-88E422647216}"/>
                </a:ext>
              </a:extLst>
            </p:cNvPr>
            <p:cNvSpPr/>
            <p:nvPr/>
          </p:nvSpPr>
          <p:spPr>
            <a:xfrm>
              <a:off x="6900317" y="3181315"/>
              <a:ext cx="74428" cy="148856"/>
            </a:xfrm>
            <a:prstGeom prst="flowChartOffpageConnector">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9" name="TextBox 38">
              <a:extLst>
                <a:ext uri="{FF2B5EF4-FFF2-40B4-BE49-F238E27FC236}">
                  <a16:creationId xmlns:a16="http://schemas.microsoft.com/office/drawing/2014/main" id="{BDFCB571-28CC-7B35-FAB6-45A1E29699E5}"/>
                </a:ext>
              </a:extLst>
            </p:cNvPr>
            <p:cNvSpPr txBox="1"/>
            <p:nvPr/>
          </p:nvSpPr>
          <p:spPr>
            <a:xfrm>
              <a:off x="6486201" y="2809397"/>
              <a:ext cx="942229" cy="376930"/>
            </a:xfrm>
            <a:prstGeom prst="rect">
              <a:avLst/>
            </a:prstGeom>
            <a:noFill/>
          </p:spPr>
          <p:txBody>
            <a:bodyPr wrap="none" rtlCol="0">
              <a:spAutoFit/>
            </a:bodyPr>
            <a:lstStyle/>
            <a:p>
              <a:pPr algn="ctr"/>
              <a:r>
                <a:rPr lang="en-US" sz="1333"/>
                <a:t>Final Product</a:t>
              </a:r>
            </a:p>
            <a:p>
              <a:pPr algn="ctr"/>
              <a:r>
                <a:rPr lang="en-US" sz="1333"/>
                <a:t>Delivery T-1day</a:t>
              </a:r>
            </a:p>
          </p:txBody>
        </p:sp>
        <p:sp>
          <p:nvSpPr>
            <p:cNvPr id="43" name="Flowchart: Off-page Connector 42">
              <a:extLst>
                <a:ext uri="{FF2B5EF4-FFF2-40B4-BE49-F238E27FC236}">
                  <a16:creationId xmlns:a16="http://schemas.microsoft.com/office/drawing/2014/main" id="{5DC2BB67-F457-A7C6-838E-D2FD7A5163D0}"/>
                </a:ext>
              </a:extLst>
            </p:cNvPr>
            <p:cNvSpPr/>
            <p:nvPr/>
          </p:nvSpPr>
          <p:spPr>
            <a:xfrm rot="10800000">
              <a:off x="6929284" y="3680475"/>
              <a:ext cx="65054" cy="155670"/>
            </a:xfrm>
            <a:prstGeom prst="flowChartOffpageConnector">
              <a:avLst/>
            </a:prstGeom>
            <a:solidFill>
              <a:srgbClr val="00CC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8" name="Flowchart: Off-page Connector 47">
              <a:extLst>
                <a:ext uri="{FF2B5EF4-FFF2-40B4-BE49-F238E27FC236}">
                  <a16:creationId xmlns:a16="http://schemas.microsoft.com/office/drawing/2014/main" id="{F4A8D796-2A55-0D45-E3CB-6418FD249513}"/>
                </a:ext>
              </a:extLst>
            </p:cNvPr>
            <p:cNvSpPr/>
            <p:nvPr/>
          </p:nvSpPr>
          <p:spPr>
            <a:xfrm>
              <a:off x="2846781" y="1770974"/>
              <a:ext cx="65054" cy="155670"/>
            </a:xfrm>
            <a:prstGeom prst="flowChartOffpageConnector">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4" name="Flowchart: Off-page Connector 53">
              <a:extLst>
                <a:ext uri="{FF2B5EF4-FFF2-40B4-BE49-F238E27FC236}">
                  <a16:creationId xmlns:a16="http://schemas.microsoft.com/office/drawing/2014/main" id="{22087BC1-7F28-35D3-7033-BCB375F383C7}"/>
                </a:ext>
              </a:extLst>
            </p:cNvPr>
            <p:cNvSpPr/>
            <p:nvPr/>
          </p:nvSpPr>
          <p:spPr>
            <a:xfrm rot="10800000">
              <a:off x="5496015" y="3687288"/>
              <a:ext cx="74428" cy="148856"/>
            </a:xfrm>
            <a:prstGeom prst="flowChartOffpageConnector">
              <a:avLst/>
            </a:prstGeom>
            <a:solidFill>
              <a:srgbClr val="00CC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5" name="Flowchart: Off-page Connector 54">
              <a:extLst>
                <a:ext uri="{FF2B5EF4-FFF2-40B4-BE49-F238E27FC236}">
                  <a16:creationId xmlns:a16="http://schemas.microsoft.com/office/drawing/2014/main" id="{AFA36E41-175D-0240-8410-BD8592925CE6}"/>
                </a:ext>
              </a:extLst>
            </p:cNvPr>
            <p:cNvSpPr/>
            <p:nvPr/>
          </p:nvSpPr>
          <p:spPr>
            <a:xfrm rot="10800000">
              <a:off x="5623606" y="3692007"/>
              <a:ext cx="74428" cy="148856"/>
            </a:xfrm>
            <a:prstGeom prst="flowChartOffpageConnector">
              <a:avLst/>
            </a:prstGeom>
            <a:solidFill>
              <a:srgbClr val="00CC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6" name="TextBox 55">
              <a:extLst>
                <a:ext uri="{FF2B5EF4-FFF2-40B4-BE49-F238E27FC236}">
                  <a16:creationId xmlns:a16="http://schemas.microsoft.com/office/drawing/2014/main" id="{DC4390C5-E037-57B8-FE80-47201AEE669D}"/>
                </a:ext>
              </a:extLst>
            </p:cNvPr>
            <p:cNvSpPr txBox="1"/>
            <p:nvPr/>
          </p:nvSpPr>
          <p:spPr>
            <a:xfrm>
              <a:off x="4491053" y="3655571"/>
              <a:ext cx="1050528" cy="376930"/>
            </a:xfrm>
            <a:prstGeom prst="rect">
              <a:avLst/>
            </a:prstGeom>
            <a:noFill/>
          </p:spPr>
          <p:txBody>
            <a:bodyPr wrap="none" rtlCol="0">
              <a:spAutoFit/>
            </a:bodyPr>
            <a:lstStyle/>
            <a:p>
              <a:pPr algn="ctr"/>
              <a:r>
                <a:rPr lang="en-US" sz="1333"/>
                <a:t>Disable SEM</a:t>
              </a:r>
            </a:p>
            <a:p>
              <a:pPr algn="ctr"/>
              <a:r>
                <a:rPr lang="en-US" sz="1333"/>
                <a:t>Manual Downlink</a:t>
              </a:r>
            </a:p>
          </p:txBody>
        </p:sp>
        <p:sp>
          <p:nvSpPr>
            <p:cNvPr id="57" name="TextBox 56">
              <a:extLst>
                <a:ext uri="{FF2B5EF4-FFF2-40B4-BE49-F238E27FC236}">
                  <a16:creationId xmlns:a16="http://schemas.microsoft.com/office/drawing/2014/main" id="{255A8D11-0FD0-DB96-4D4F-77D04804D50A}"/>
                </a:ext>
              </a:extLst>
            </p:cNvPr>
            <p:cNvSpPr txBox="1"/>
            <p:nvPr/>
          </p:nvSpPr>
          <p:spPr>
            <a:xfrm>
              <a:off x="5710289" y="3658578"/>
              <a:ext cx="1037784" cy="530771"/>
            </a:xfrm>
            <a:prstGeom prst="rect">
              <a:avLst/>
            </a:prstGeom>
            <a:noFill/>
          </p:spPr>
          <p:txBody>
            <a:bodyPr wrap="none" rtlCol="0">
              <a:spAutoFit/>
            </a:bodyPr>
            <a:lstStyle/>
            <a:p>
              <a:pPr algn="ctr"/>
              <a:r>
                <a:rPr lang="en-US" sz="1333"/>
                <a:t>Final Telemetry</a:t>
              </a:r>
            </a:p>
            <a:p>
              <a:pPr algn="ctr"/>
              <a:r>
                <a:rPr lang="en-US" sz="1333"/>
                <a:t>Trending Package</a:t>
              </a:r>
            </a:p>
            <a:p>
              <a:pPr algn="ctr"/>
              <a:r>
                <a:rPr lang="en-US" sz="1333"/>
                <a:t>Generation</a:t>
              </a:r>
            </a:p>
          </p:txBody>
        </p:sp>
        <p:sp>
          <p:nvSpPr>
            <p:cNvPr id="58" name="TextBox 57">
              <a:extLst>
                <a:ext uri="{FF2B5EF4-FFF2-40B4-BE49-F238E27FC236}">
                  <a16:creationId xmlns:a16="http://schemas.microsoft.com/office/drawing/2014/main" id="{6EB2C129-55F1-2FB1-0DF2-3B51A1A120CA}"/>
                </a:ext>
              </a:extLst>
            </p:cNvPr>
            <p:cNvSpPr txBox="1"/>
            <p:nvPr/>
          </p:nvSpPr>
          <p:spPr>
            <a:xfrm>
              <a:off x="6890492" y="3808460"/>
              <a:ext cx="1106457" cy="838451"/>
            </a:xfrm>
            <a:prstGeom prst="rect">
              <a:avLst/>
            </a:prstGeom>
            <a:noFill/>
          </p:spPr>
          <p:txBody>
            <a:bodyPr wrap="none" rtlCol="0">
              <a:spAutoFit/>
            </a:bodyPr>
            <a:lstStyle/>
            <a:p>
              <a:pPr algn="ctr"/>
              <a:r>
                <a:rPr lang="en-US" sz="1333"/>
                <a:t>Database closeout</a:t>
              </a:r>
            </a:p>
            <a:p>
              <a:pPr algn="ctr"/>
              <a:r>
                <a:rPr lang="en-US" sz="1333"/>
                <a:t>Copy of databases</a:t>
              </a:r>
            </a:p>
            <a:p>
              <a:pPr algn="ctr"/>
              <a:r>
                <a:rPr lang="en-US" sz="1333"/>
                <a:t>&amp; Image of</a:t>
              </a:r>
            </a:p>
            <a:p>
              <a:pPr algn="ctr"/>
              <a:r>
                <a:rPr lang="en-US" sz="1333"/>
                <a:t>Operating Systems</a:t>
              </a:r>
            </a:p>
            <a:p>
              <a:pPr algn="ctr"/>
              <a:r>
                <a:rPr lang="en-US" sz="1333"/>
                <a:t>complete</a:t>
              </a:r>
            </a:p>
          </p:txBody>
        </p:sp>
        <p:sp>
          <p:nvSpPr>
            <p:cNvPr id="59" name="TextBox 58">
              <a:extLst>
                <a:ext uri="{FF2B5EF4-FFF2-40B4-BE49-F238E27FC236}">
                  <a16:creationId xmlns:a16="http://schemas.microsoft.com/office/drawing/2014/main" id="{77A9007B-D13F-C393-747A-FFCDB9CF94F4}"/>
                </a:ext>
              </a:extLst>
            </p:cNvPr>
            <p:cNvSpPr txBox="1"/>
            <p:nvPr/>
          </p:nvSpPr>
          <p:spPr>
            <a:xfrm>
              <a:off x="2355432" y="1520534"/>
              <a:ext cx="909143" cy="223090"/>
            </a:xfrm>
            <a:prstGeom prst="rect">
              <a:avLst/>
            </a:prstGeom>
            <a:noFill/>
          </p:spPr>
          <p:txBody>
            <a:bodyPr wrap="none" rtlCol="0">
              <a:spAutoFit/>
            </a:bodyPr>
            <a:lstStyle/>
            <a:p>
              <a:r>
                <a:rPr lang="en-US" sz="1333"/>
                <a:t>Final ICD mods</a:t>
              </a:r>
            </a:p>
          </p:txBody>
        </p:sp>
        <p:sp>
          <p:nvSpPr>
            <p:cNvPr id="62" name="Double Wave 61">
              <a:extLst>
                <a:ext uri="{FF2B5EF4-FFF2-40B4-BE49-F238E27FC236}">
                  <a16:creationId xmlns:a16="http://schemas.microsoft.com/office/drawing/2014/main" id="{5E49FBDF-D07C-1EC5-F9E9-41E6A174B391}"/>
                </a:ext>
              </a:extLst>
            </p:cNvPr>
            <p:cNvSpPr/>
            <p:nvPr/>
          </p:nvSpPr>
          <p:spPr>
            <a:xfrm rot="16200000">
              <a:off x="7212857" y="3394096"/>
              <a:ext cx="246220" cy="221379"/>
            </a:xfrm>
            <a:prstGeom prst="doubleWave">
              <a:avLst/>
            </a:prstGeom>
            <a:solidFill>
              <a:srgbClr val="EF933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3" name="TextBox 62">
              <a:extLst>
                <a:ext uri="{FF2B5EF4-FFF2-40B4-BE49-F238E27FC236}">
                  <a16:creationId xmlns:a16="http://schemas.microsoft.com/office/drawing/2014/main" id="{6B672D0D-E886-8E8A-0EF2-9E9CCCA91E82}"/>
                </a:ext>
              </a:extLst>
            </p:cNvPr>
            <p:cNvSpPr txBox="1"/>
            <p:nvPr/>
          </p:nvSpPr>
          <p:spPr>
            <a:xfrm>
              <a:off x="7467207" y="3385873"/>
              <a:ext cx="1389371" cy="223090"/>
            </a:xfrm>
            <a:prstGeom prst="rect">
              <a:avLst/>
            </a:prstGeom>
            <a:noFill/>
          </p:spPr>
          <p:txBody>
            <a:bodyPr wrap="none" rtlCol="0">
              <a:spAutoFit/>
            </a:bodyPr>
            <a:lstStyle/>
            <a:p>
              <a:pPr algn="ctr"/>
              <a:r>
                <a:rPr lang="en-US" sz="1333"/>
                <a:t>GSE hardware handover</a:t>
              </a:r>
            </a:p>
          </p:txBody>
        </p:sp>
        <p:sp>
          <p:nvSpPr>
            <p:cNvPr id="65" name="TextBox 64">
              <a:extLst>
                <a:ext uri="{FF2B5EF4-FFF2-40B4-BE49-F238E27FC236}">
                  <a16:creationId xmlns:a16="http://schemas.microsoft.com/office/drawing/2014/main" id="{68D19152-2193-4746-75DA-B5C4F5F9A935}"/>
                </a:ext>
              </a:extLst>
            </p:cNvPr>
            <p:cNvSpPr txBox="1"/>
            <p:nvPr/>
          </p:nvSpPr>
          <p:spPr>
            <a:xfrm>
              <a:off x="7048732" y="1496493"/>
              <a:ext cx="541253" cy="530770"/>
            </a:xfrm>
            <a:prstGeom prst="rect">
              <a:avLst/>
            </a:prstGeom>
            <a:noFill/>
          </p:spPr>
          <p:txBody>
            <a:bodyPr wrap="none" rtlCol="0">
              <a:spAutoFit/>
            </a:bodyPr>
            <a:lstStyle/>
            <a:p>
              <a:pPr algn="ctr"/>
              <a:r>
                <a:rPr lang="en-US" sz="1333"/>
                <a:t>Final</a:t>
              </a:r>
            </a:p>
            <a:p>
              <a:pPr algn="ctr"/>
              <a:r>
                <a:rPr lang="en-US" sz="1333"/>
                <a:t>Mission</a:t>
              </a:r>
            </a:p>
            <a:p>
              <a:pPr algn="ctr"/>
              <a:r>
                <a:rPr lang="en-US" sz="1333"/>
                <a:t>Report</a:t>
              </a:r>
            </a:p>
          </p:txBody>
        </p:sp>
        <p:sp>
          <p:nvSpPr>
            <p:cNvPr id="66" name="Multiplication Sign 65">
              <a:extLst>
                <a:ext uri="{FF2B5EF4-FFF2-40B4-BE49-F238E27FC236}">
                  <a16:creationId xmlns:a16="http://schemas.microsoft.com/office/drawing/2014/main" id="{997CDA27-DF0A-0487-4396-D642DF2EE1FD}"/>
                </a:ext>
              </a:extLst>
            </p:cNvPr>
            <p:cNvSpPr/>
            <p:nvPr/>
          </p:nvSpPr>
          <p:spPr>
            <a:xfrm>
              <a:off x="5570443" y="2077059"/>
              <a:ext cx="180754" cy="159488"/>
            </a:xfrm>
            <a:prstGeom prst="mathMultiply">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7" name="TextBox 66">
              <a:extLst>
                <a:ext uri="{FF2B5EF4-FFF2-40B4-BE49-F238E27FC236}">
                  <a16:creationId xmlns:a16="http://schemas.microsoft.com/office/drawing/2014/main" id="{23BAEEC6-8E34-101E-1108-28A7415D16D6}"/>
                </a:ext>
              </a:extLst>
            </p:cNvPr>
            <p:cNvSpPr txBox="1"/>
            <p:nvPr/>
          </p:nvSpPr>
          <p:spPr>
            <a:xfrm>
              <a:off x="5660819" y="2032161"/>
              <a:ext cx="699422" cy="223090"/>
            </a:xfrm>
            <a:prstGeom prst="rect">
              <a:avLst/>
            </a:prstGeom>
            <a:noFill/>
          </p:spPr>
          <p:txBody>
            <a:bodyPr wrap="none" rtlCol="0">
              <a:spAutoFit/>
            </a:bodyPr>
            <a:lstStyle/>
            <a:p>
              <a:r>
                <a:rPr lang="en-US" sz="1333"/>
                <a:t>Power OFF</a:t>
              </a:r>
            </a:p>
          </p:txBody>
        </p:sp>
      </p:grpSp>
      <p:sp>
        <p:nvSpPr>
          <p:cNvPr id="2" name="Date Placeholder 3">
            <a:extLst>
              <a:ext uri="{FF2B5EF4-FFF2-40B4-BE49-F238E27FC236}">
                <a16:creationId xmlns:a16="http://schemas.microsoft.com/office/drawing/2014/main" id="{9FCDF4BA-923F-1E37-8BBF-23197BE64087}"/>
              </a:ext>
            </a:extLst>
          </p:cNvPr>
          <p:cNvSpPr>
            <a:spLocks noGrp="1"/>
          </p:cNvSpPr>
          <p:nvPr>
            <p:ph type="dt" sz="half" idx="2"/>
          </p:nvPr>
        </p:nvSpPr>
        <p:spPr>
          <a:xfrm>
            <a:off x="0" y="6638132"/>
            <a:ext cx="2844800" cy="230187"/>
          </a:xfrm>
        </p:spPr>
        <p:txBody>
          <a:bodyPr/>
          <a:lstStyle/>
          <a:p>
            <a:fld id="{A9E79D4F-B57E-1C4E-8EE1-3B4427408A1A}" type="datetime4">
              <a:rPr lang="en-US" smtClean="0"/>
              <a:pPr/>
              <a:t>August 12, 2025</a:t>
            </a:fld>
            <a:endParaRPr lang="en-US"/>
          </a:p>
        </p:txBody>
      </p:sp>
    </p:spTree>
    <p:extLst>
      <p:ext uri="{BB962C8B-B14F-4D97-AF65-F5344CB8AC3E}">
        <p14:creationId xmlns:p14="http://schemas.microsoft.com/office/powerpoint/2010/main" val="1477785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BB847F2-66DB-FAEE-A7A6-291201747534}"/>
              </a:ext>
            </a:extLst>
          </p:cNvPr>
          <p:cNvSpPr>
            <a:spLocks noGrp="1"/>
          </p:cNvSpPr>
          <p:nvPr>
            <p:ph idx="1"/>
          </p:nvPr>
        </p:nvSpPr>
        <p:spPr/>
        <p:txBody>
          <a:bodyPr/>
          <a:lstStyle/>
          <a:p>
            <a:r>
              <a:rPr lang="en-US"/>
              <a:t>Thank you to Allison McMahon &amp; Tracy May for planning, organizing and making it happen!</a:t>
            </a:r>
          </a:p>
          <a:p>
            <a:r>
              <a:rPr lang="en-US"/>
              <a:t>Thank you Jun Wang &amp; Emma Knowland for crafting the meeting.</a:t>
            </a:r>
          </a:p>
          <a:p>
            <a:r>
              <a:rPr lang="en-US"/>
              <a:t>Thank you for taking the time to join the meeting and contributing to science advancements fueled by SAGE data and your curiosity.</a:t>
            </a:r>
          </a:p>
        </p:txBody>
      </p:sp>
      <p:sp>
        <p:nvSpPr>
          <p:cNvPr id="3" name="Title 2">
            <a:extLst>
              <a:ext uri="{FF2B5EF4-FFF2-40B4-BE49-F238E27FC236}">
                <a16:creationId xmlns:a16="http://schemas.microsoft.com/office/drawing/2014/main" id="{0DF8A819-87BD-4C62-38EC-AE35DAB8D868}"/>
              </a:ext>
            </a:extLst>
          </p:cNvPr>
          <p:cNvSpPr>
            <a:spLocks noGrp="1"/>
          </p:cNvSpPr>
          <p:nvPr>
            <p:ph type="title"/>
          </p:nvPr>
        </p:nvSpPr>
        <p:spPr/>
        <p:txBody>
          <a:bodyPr/>
          <a:lstStyle/>
          <a:p>
            <a:r>
              <a:rPr lang="en-US"/>
              <a:t>SAGE III/ISS STM 2025 - Thank You!</a:t>
            </a:r>
          </a:p>
        </p:txBody>
      </p:sp>
      <p:sp>
        <p:nvSpPr>
          <p:cNvPr id="4" name="Date Placeholder 3">
            <a:extLst>
              <a:ext uri="{FF2B5EF4-FFF2-40B4-BE49-F238E27FC236}">
                <a16:creationId xmlns:a16="http://schemas.microsoft.com/office/drawing/2014/main" id="{C9DA4FB9-3CD9-CC4B-D184-55F1A175A56E}"/>
              </a:ext>
            </a:extLst>
          </p:cNvPr>
          <p:cNvSpPr>
            <a:spLocks noGrp="1"/>
          </p:cNvSpPr>
          <p:nvPr>
            <p:ph type="dt" sz="half" idx="2"/>
          </p:nvPr>
        </p:nvSpPr>
        <p:spPr/>
        <p:txBody>
          <a:bodyPr/>
          <a:lstStyle/>
          <a:p>
            <a:r>
              <a:rPr lang="en-US"/>
              <a:t>SAGE STM @ </a:t>
            </a:r>
            <a:r>
              <a:rPr lang="en-US" err="1"/>
              <a:t>LaRC</a:t>
            </a:r>
            <a:r>
              <a:rPr lang="en-US"/>
              <a:t>: August 13-14, 2025</a:t>
            </a:r>
          </a:p>
        </p:txBody>
      </p:sp>
    </p:spTree>
    <p:extLst>
      <p:ext uri="{BB962C8B-B14F-4D97-AF65-F5344CB8AC3E}">
        <p14:creationId xmlns:p14="http://schemas.microsoft.com/office/powerpoint/2010/main" val="10889994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a:xfrm>
            <a:off x="9245600" y="8839200"/>
            <a:ext cx="2844800" cy="304800"/>
          </a:xfrm>
          <a:prstGeom prst="rect">
            <a:avLst/>
          </a:prstGeom>
        </p:spPr>
        <p:txBody>
          <a:bodyPr vert="horz" wrap="square" lIns="121920" tIns="60960" rIns="121920" bIns="60960" numCol="1" anchor="ctr" anchorCtr="0" compatLnSpc="1">
            <a:prstTxWarp prst="textNoShape">
              <a:avLst/>
            </a:prstTxWarp>
          </a:bodyPr>
          <a:lstStyle>
            <a:defPPr>
              <a:defRPr lang="en-US"/>
            </a:defPPr>
            <a:lvl1pPr marL="0" algn="r" defTabSz="609585" rtl="0" eaLnBrk="1" latinLnBrk="0" hangingPunct="1">
              <a:defRPr sz="1333" kern="1200" smtClean="0">
                <a:solidFill>
                  <a:srgbClr val="000000"/>
                </a:solidFill>
                <a:latin typeface="Calibri" charset="0"/>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4445FCEB-303F-E942-90CB-43BBD32A464E}" type="slidenum">
              <a:rPr lang="en-US" smtClean="0"/>
              <a:pPr/>
              <a:t>40</a:t>
            </a:fld>
            <a:endParaRPr lang="en-US"/>
          </a:p>
        </p:txBody>
      </p:sp>
      <p:sp>
        <p:nvSpPr>
          <p:cNvPr id="7" name="Title 2">
            <a:extLst>
              <a:ext uri="{FF2B5EF4-FFF2-40B4-BE49-F238E27FC236}">
                <a16:creationId xmlns:a16="http://schemas.microsoft.com/office/drawing/2014/main" id="{FCCD5EF7-31DB-467F-889E-B222EB155641}"/>
              </a:ext>
            </a:extLst>
          </p:cNvPr>
          <p:cNvSpPr>
            <a:spLocks noGrp="1"/>
          </p:cNvSpPr>
          <p:nvPr>
            <p:ph type="title"/>
          </p:nvPr>
        </p:nvSpPr>
        <p:spPr>
          <a:xfrm>
            <a:off x="2745745" y="196747"/>
            <a:ext cx="6679411" cy="739424"/>
          </a:xfrm>
        </p:spPr>
        <p:txBody>
          <a:bodyPr/>
          <a:lstStyle/>
          <a:p>
            <a:r>
              <a:rPr lang="en-US" sz="2800">
                <a:ea typeface="ヒラギノ角ゴ Pro W3"/>
              </a:rPr>
              <a:t>Summary</a:t>
            </a:r>
            <a:endParaRPr lang="en-US" sz="2800"/>
          </a:p>
        </p:txBody>
      </p:sp>
      <p:sp>
        <p:nvSpPr>
          <p:cNvPr id="8" name="Content Placeholder 1">
            <a:extLst>
              <a:ext uri="{FF2B5EF4-FFF2-40B4-BE49-F238E27FC236}">
                <a16:creationId xmlns:a16="http://schemas.microsoft.com/office/drawing/2014/main" id="{97F64316-0701-49BB-9110-B60F724EE378}"/>
              </a:ext>
            </a:extLst>
          </p:cNvPr>
          <p:cNvSpPr>
            <a:spLocks noGrp="1"/>
          </p:cNvSpPr>
          <p:nvPr>
            <p:ph idx="1"/>
          </p:nvPr>
        </p:nvSpPr>
        <p:spPr>
          <a:xfrm>
            <a:off x="847725" y="937138"/>
            <a:ext cx="10827903" cy="5920863"/>
          </a:xfrm>
        </p:spPr>
        <p:txBody>
          <a:bodyPr lIns="91440" tIns="45720" rIns="91440" bIns="45720" anchor="t"/>
          <a:lstStyle/>
          <a:p>
            <a:pPr marL="342265" indent="-342265">
              <a:spcBef>
                <a:spcPts val="500"/>
              </a:spcBef>
              <a:spcAft>
                <a:spcPts val="500"/>
              </a:spcAft>
            </a:pPr>
            <a:r>
              <a:rPr lang="en-US" sz="2000">
                <a:ea typeface="ヒラギノ角ゴ Pro W3"/>
              </a:rPr>
              <a:t>If SAGE is turned off prematurely science casualties are (backup slides):</a:t>
            </a:r>
            <a:endParaRPr lang="en-US" sz="2000" b="0">
              <a:ea typeface="ヒラギノ角ゴ Pro W3"/>
            </a:endParaRPr>
          </a:p>
          <a:p>
            <a:pPr marL="742315" lvl="1" indent="-285115">
              <a:spcBef>
                <a:spcPts val="500"/>
              </a:spcBef>
              <a:spcAft>
                <a:spcPts val="500"/>
              </a:spcAft>
              <a:buClr>
                <a:srgbClr val="990000"/>
              </a:buClr>
              <a:buFont typeface="Arial" pitchFamily="29" charset="2"/>
              <a:buChar char="•"/>
            </a:pPr>
            <a:r>
              <a:rPr lang="en-US" sz="1600">
                <a:ea typeface="ヒラギノ角ゴ Pro W3"/>
              </a:rPr>
              <a:t>The US will NOT capably fulfill mandate to Montreal Protocol as the OMPS instrument CANNOT be solely relied upon to assess stratospheric ozone trends</a:t>
            </a:r>
          </a:p>
          <a:p>
            <a:pPr marL="742315" lvl="1" indent="-285115">
              <a:spcBef>
                <a:spcPts val="500"/>
              </a:spcBef>
              <a:spcAft>
                <a:spcPts val="500"/>
              </a:spcAft>
              <a:buClr>
                <a:srgbClr val="990000"/>
              </a:buClr>
              <a:buFont typeface="Arial" pitchFamily="29" charset="2"/>
              <a:buChar char="•"/>
            </a:pPr>
            <a:r>
              <a:rPr lang="en-US" sz="1600">
                <a:ea typeface="ヒラギノ角ゴ Pro W3"/>
              </a:rPr>
              <a:t>Calibrated 40+ year, accurate record of aerosol extinction will END</a:t>
            </a:r>
          </a:p>
          <a:p>
            <a:pPr marL="742315" lvl="1" indent="-285115">
              <a:spcBef>
                <a:spcPts val="500"/>
              </a:spcBef>
              <a:spcAft>
                <a:spcPts val="500"/>
              </a:spcAft>
              <a:buClr>
                <a:srgbClr val="990000"/>
              </a:buClr>
              <a:buFont typeface="Arial" pitchFamily="29" charset="2"/>
              <a:buChar char="•"/>
            </a:pPr>
            <a:r>
              <a:rPr lang="en-US" sz="1600">
                <a:ea typeface="ヒラギノ角ゴ Pro W3"/>
              </a:rPr>
              <a:t>NASA will have NO instruments measuring stratospheric water vapor</a:t>
            </a:r>
          </a:p>
          <a:p>
            <a:pPr marL="342265" indent="-342265">
              <a:spcBef>
                <a:spcPts val="500"/>
              </a:spcBef>
              <a:spcAft>
                <a:spcPts val="500"/>
              </a:spcAft>
              <a:buClr>
                <a:srgbClr val="B7820D"/>
              </a:buClr>
            </a:pPr>
            <a:r>
              <a:rPr lang="en-US" sz="2000" b="0">
                <a:ea typeface="ヒラギノ角ゴ Pro W3"/>
              </a:rPr>
              <a:t>CMP subsystem data recognized crucial for ISS external environment knowledge </a:t>
            </a:r>
          </a:p>
          <a:p>
            <a:pPr marL="342265" indent="-342265">
              <a:spcBef>
                <a:spcPts val="500"/>
              </a:spcBef>
              <a:spcAft>
                <a:spcPts val="500"/>
              </a:spcAft>
              <a:buClr>
                <a:srgbClr val="B7820D"/>
              </a:buClr>
            </a:pPr>
            <a:r>
              <a:rPr lang="en-US" sz="2000" b="0">
                <a:ea typeface="ヒラギノ角ゴ Pro W3"/>
              </a:rPr>
              <a:t>During the 90-day closeout period, assume full complement of personnel to allow for documents completion and lab closeout activities</a:t>
            </a:r>
            <a:endParaRPr lang="en-US" b="0"/>
          </a:p>
          <a:p>
            <a:pPr marL="342265" indent="-342265">
              <a:spcBef>
                <a:spcPts val="500"/>
              </a:spcBef>
              <a:spcAft>
                <a:spcPts val="500"/>
              </a:spcAft>
              <a:buClr>
                <a:srgbClr val="B7820D"/>
              </a:buClr>
            </a:pPr>
            <a:r>
              <a:rPr lang="en-US" sz="2000" b="0">
                <a:ea typeface="ヒラギノ角ゴ Pro W3"/>
              </a:rPr>
              <a:t>The notional earliest date for closeout kickoff (November 17th) has been extended to the right to a TBD date </a:t>
            </a:r>
          </a:p>
          <a:p>
            <a:pPr marL="342265" indent="-342265">
              <a:spcBef>
                <a:spcPts val="500"/>
              </a:spcBef>
              <a:spcAft>
                <a:spcPts val="500"/>
              </a:spcAft>
              <a:buClr>
                <a:srgbClr val="B7820D"/>
              </a:buClr>
            </a:pPr>
            <a:r>
              <a:rPr lang="en-US" sz="2000">
                <a:ea typeface="ヒラギノ角ゴ Pro W3"/>
              </a:rPr>
              <a:t>The ISS has indicated that survival heater power can be supplied to SAGE III in the event of cancellation allowing for reactivation if the funding environment changes</a:t>
            </a:r>
          </a:p>
          <a:p>
            <a:pPr marL="342265" indent="-342265">
              <a:spcBef>
                <a:spcPts val="500"/>
              </a:spcBef>
              <a:spcAft>
                <a:spcPts val="500"/>
              </a:spcAft>
            </a:pPr>
            <a:r>
              <a:rPr lang="en-US" sz="2000" b="0">
                <a:ea typeface="ヒラギノ角ゴ Pro W3"/>
              </a:rPr>
              <a:t>Waiting on Congressional appropriations for FY26 funding amount (possible CR)</a:t>
            </a:r>
          </a:p>
          <a:p>
            <a:pPr marL="342265" indent="-342265">
              <a:spcBef>
                <a:spcPts val="500"/>
              </a:spcBef>
              <a:spcAft>
                <a:spcPts val="500"/>
              </a:spcAft>
              <a:buClr>
                <a:srgbClr val="B7820D"/>
              </a:buClr>
            </a:pPr>
            <a:r>
              <a:rPr lang="en-US" sz="2000">
                <a:ea typeface="ヒラギノ角ゴ Pro W3"/>
              </a:rPr>
              <a:t>Until official direction to closeout the SAGE III mission, the SAGE III mission continues to operate as a fully funded mission collecting stratospheric data</a:t>
            </a:r>
            <a:endParaRPr lang="en-US" sz="2000"/>
          </a:p>
        </p:txBody>
      </p:sp>
      <p:sp>
        <p:nvSpPr>
          <p:cNvPr id="2" name="Date Placeholder 3">
            <a:extLst>
              <a:ext uri="{FF2B5EF4-FFF2-40B4-BE49-F238E27FC236}">
                <a16:creationId xmlns:a16="http://schemas.microsoft.com/office/drawing/2014/main" id="{D6973180-E5E7-F3EF-4DD3-CF2D5EFAA64B}"/>
              </a:ext>
            </a:extLst>
          </p:cNvPr>
          <p:cNvSpPr>
            <a:spLocks noGrp="1"/>
          </p:cNvSpPr>
          <p:nvPr>
            <p:ph type="dt" sz="half" idx="2"/>
          </p:nvPr>
        </p:nvSpPr>
        <p:spPr>
          <a:xfrm>
            <a:off x="0" y="6638132"/>
            <a:ext cx="2844800" cy="230187"/>
          </a:xfrm>
        </p:spPr>
        <p:txBody>
          <a:bodyPr/>
          <a:lstStyle/>
          <a:p>
            <a:fld id="{A9E79D4F-B57E-1C4E-8EE1-3B4427408A1A}" type="datetime4">
              <a:rPr lang="en-US" smtClean="0"/>
              <a:pPr/>
              <a:t>August 12, 2025</a:t>
            </a:fld>
            <a:endParaRPr lang="en-US"/>
          </a:p>
        </p:txBody>
      </p:sp>
    </p:spTree>
    <p:extLst>
      <p:ext uri="{BB962C8B-B14F-4D97-AF65-F5344CB8AC3E}">
        <p14:creationId xmlns:p14="http://schemas.microsoft.com/office/powerpoint/2010/main" val="39254536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D81075F-DC18-48C5-A32A-B051E4C24042}"/>
              </a:ext>
            </a:extLst>
          </p:cNvPr>
          <p:cNvSpPr>
            <a:spLocks noGrp="1"/>
          </p:cNvSpPr>
          <p:nvPr>
            <p:ph type="title"/>
          </p:nvPr>
        </p:nvSpPr>
        <p:spPr>
          <a:xfrm>
            <a:off x="3306946" y="3008725"/>
            <a:ext cx="5578109" cy="840551"/>
          </a:xfrm>
        </p:spPr>
        <p:txBody>
          <a:bodyPr/>
          <a:lstStyle/>
          <a:p>
            <a:pPr algn="ctr"/>
            <a:r>
              <a:rPr lang="en-US"/>
              <a:t>Backup</a:t>
            </a:r>
          </a:p>
        </p:txBody>
      </p:sp>
      <p:sp>
        <p:nvSpPr>
          <p:cNvPr id="2" name="Date Placeholder 3">
            <a:extLst>
              <a:ext uri="{FF2B5EF4-FFF2-40B4-BE49-F238E27FC236}">
                <a16:creationId xmlns:a16="http://schemas.microsoft.com/office/drawing/2014/main" id="{4FA58DAA-0759-1171-74C0-0ADEEC60BC83}"/>
              </a:ext>
            </a:extLst>
          </p:cNvPr>
          <p:cNvSpPr>
            <a:spLocks noGrp="1"/>
          </p:cNvSpPr>
          <p:nvPr>
            <p:ph type="dt" sz="half" idx="2"/>
          </p:nvPr>
        </p:nvSpPr>
        <p:spPr>
          <a:xfrm>
            <a:off x="0" y="6638132"/>
            <a:ext cx="2844800" cy="230187"/>
          </a:xfrm>
        </p:spPr>
        <p:txBody>
          <a:bodyPr/>
          <a:lstStyle/>
          <a:p>
            <a:fld id="{A9E79D4F-B57E-1C4E-8EE1-3B4427408A1A}" type="datetime4">
              <a:rPr lang="en-US" smtClean="0"/>
              <a:pPr/>
              <a:t>August 12, 2025</a:t>
            </a:fld>
            <a:endParaRPr lang="en-US"/>
          </a:p>
        </p:txBody>
      </p:sp>
    </p:spTree>
    <p:extLst>
      <p:ext uri="{BB962C8B-B14F-4D97-AF65-F5344CB8AC3E}">
        <p14:creationId xmlns:p14="http://schemas.microsoft.com/office/powerpoint/2010/main" val="26266568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4175066-CD20-A5D9-E75A-A876657CDA2B}"/>
              </a:ext>
            </a:extLst>
          </p:cNvPr>
          <p:cNvSpPr>
            <a:spLocks noGrp="1"/>
          </p:cNvSpPr>
          <p:nvPr>
            <p:ph idx="1"/>
          </p:nvPr>
        </p:nvSpPr>
        <p:spPr/>
        <p:txBody>
          <a:bodyPr/>
          <a:lstStyle/>
          <a:p>
            <a:r>
              <a:rPr lang="en-US" sz="2000"/>
              <a:t>The long-term evolution of the ozone layer is </a:t>
            </a:r>
            <a:br>
              <a:rPr lang="en-US" sz="2000"/>
            </a:br>
            <a:r>
              <a:rPr lang="en-US" sz="2000"/>
              <a:t>far from a solved problem. Trends in the </a:t>
            </a:r>
            <a:br>
              <a:rPr lang="en-US" sz="2000"/>
            </a:br>
            <a:r>
              <a:rPr lang="en-US" sz="2000"/>
              <a:t>lower stratosphere are still negative, </a:t>
            </a:r>
            <a:br>
              <a:rPr lang="en-US" sz="2000"/>
            </a:br>
            <a:r>
              <a:rPr lang="en-US" sz="2000"/>
              <a:t>uncertainties are large, and models cannot </a:t>
            </a:r>
            <a:br>
              <a:rPr lang="en-US" sz="2000"/>
            </a:br>
            <a:r>
              <a:rPr lang="en-US" sz="2000"/>
              <a:t>fully predict the changes. [1]</a:t>
            </a:r>
          </a:p>
          <a:p>
            <a:r>
              <a:rPr lang="en-US" sz="2000"/>
              <a:t>These assessments are possible only through </a:t>
            </a:r>
            <a:br>
              <a:rPr lang="en-US" sz="2000"/>
            </a:br>
            <a:r>
              <a:rPr lang="en-US" sz="2000"/>
              <a:t>multi-instrument records that are carefully </a:t>
            </a:r>
            <a:br>
              <a:rPr lang="en-US" sz="2000"/>
            </a:br>
            <a:r>
              <a:rPr lang="en-US" sz="2000"/>
              <a:t>intercalibrated against a reference standard, </a:t>
            </a:r>
            <a:br>
              <a:rPr lang="en-US" sz="2000"/>
            </a:br>
            <a:r>
              <a:rPr lang="en-US" sz="2000"/>
              <a:t>such as a stable occultation instrument.</a:t>
            </a:r>
          </a:p>
          <a:p>
            <a:r>
              <a:rPr lang="en-US" sz="2000"/>
              <a:t>There will soon be a critical loss of available data </a:t>
            </a:r>
            <a:br>
              <a:rPr lang="en-US" sz="2000"/>
            </a:br>
            <a:r>
              <a:rPr lang="en-US" sz="2000"/>
              <a:t>records. The Program of Record (OMPS) lacks the </a:t>
            </a:r>
            <a:br>
              <a:rPr lang="en-US" sz="2000"/>
            </a:br>
            <a:r>
              <a:rPr lang="en-US" sz="2000"/>
              <a:t>stability to carry on the record on its own. [2]</a:t>
            </a:r>
          </a:p>
          <a:p>
            <a:r>
              <a:rPr lang="en-US" sz="2000"/>
              <a:t>At a minimum, a high-density sampler with low </a:t>
            </a:r>
            <a:br>
              <a:rPr lang="en-US" sz="2000"/>
            </a:br>
            <a:r>
              <a:rPr lang="en-US" sz="2000"/>
              <a:t>precision and stability should be combined with </a:t>
            </a:r>
            <a:br>
              <a:rPr lang="en-US" sz="2000"/>
            </a:br>
            <a:r>
              <a:rPr lang="en-US" sz="2000"/>
              <a:t>a calibration-quality measurement to ensure the </a:t>
            </a:r>
            <a:br>
              <a:rPr lang="en-US" sz="2000"/>
            </a:br>
            <a:r>
              <a:rPr lang="en-US" sz="2000"/>
              <a:t>combined data record can be trusted.</a:t>
            </a:r>
          </a:p>
        </p:txBody>
      </p:sp>
      <p:sp>
        <p:nvSpPr>
          <p:cNvPr id="3" name="Title 2">
            <a:extLst>
              <a:ext uri="{FF2B5EF4-FFF2-40B4-BE49-F238E27FC236}">
                <a16:creationId xmlns:a16="http://schemas.microsoft.com/office/drawing/2014/main" id="{9DCA443D-8B86-3448-FBBD-B0354FE47EEA}"/>
              </a:ext>
            </a:extLst>
          </p:cNvPr>
          <p:cNvSpPr>
            <a:spLocks noGrp="1"/>
          </p:cNvSpPr>
          <p:nvPr>
            <p:ph type="title"/>
          </p:nvPr>
        </p:nvSpPr>
        <p:spPr/>
        <p:txBody>
          <a:bodyPr/>
          <a:lstStyle/>
          <a:p>
            <a:r>
              <a:rPr lang="en-US"/>
              <a:t>Ozone</a:t>
            </a:r>
          </a:p>
        </p:txBody>
      </p:sp>
      <p:pic>
        <p:nvPicPr>
          <p:cNvPr id="5" name="Picture 4">
            <a:extLst>
              <a:ext uri="{FF2B5EF4-FFF2-40B4-BE49-F238E27FC236}">
                <a16:creationId xmlns:a16="http://schemas.microsoft.com/office/drawing/2014/main" id="{D49718F8-09C6-BC9F-E5A2-37F932AD68B3}"/>
              </a:ext>
            </a:extLst>
          </p:cNvPr>
          <p:cNvPicPr>
            <a:picLocks noChangeAspect="1"/>
          </p:cNvPicPr>
          <p:nvPr/>
        </p:nvPicPr>
        <p:blipFill>
          <a:blip r:embed="rId3"/>
          <a:stretch>
            <a:fillRect/>
          </a:stretch>
        </p:blipFill>
        <p:spPr>
          <a:xfrm>
            <a:off x="6196085" y="1143004"/>
            <a:ext cx="5942084" cy="2801201"/>
          </a:xfrm>
          <a:prstGeom prst="rect">
            <a:avLst/>
          </a:prstGeom>
        </p:spPr>
      </p:pic>
      <p:pic>
        <p:nvPicPr>
          <p:cNvPr id="7" name="Picture 6">
            <a:extLst>
              <a:ext uri="{FF2B5EF4-FFF2-40B4-BE49-F238E27FC236}">
                <a16:creationId xmlns:a16="http://schemas.microsoft.com/office/drawing/2014/main" id="{03E6967C-B410-D3CB-FCE7-7A10E2FB7BF5}"/>
              </a:ext>
            </a:extLst>
          </p:cNvPr>
          <p:cNvPicPr>
            <a:picLocks noChangeAspect="1"/>
          </p:cNvPicPr>
          <p:nvPr/>
        </p:nvPicPr>
        <p:blipFill>
          <a:blip r:embed="rId4"/>
          <a:stretch>
            <a:fillRect/>
          </a:stretch>
        </p:blipFill>
        <p:spPr>
          <a:xfrm>
            <a:off x="6711288" y="3944205"/>
            <a:ext cx="2316585" cy="2770647"/>
          </a:xfrm>
          <a:prstGeom prst="rect">
            <a:avLst/>
          </a:prstGeom>
        </p:spPr>
      </p:pic>
      <p:pic>
        <p:nvPicPr>
          <p:cNvPr id="9" name="Picture 8">
            <a:extLst>
              <a:ext uri="{FF2B5EF4-FFF2-40B4-BE49-F238E27FC236}">
                <a16:creationId xmlns:a16="http://schemas.microsoft.com/office/drawing/2014/main" id="{3734AFF4-CB4E-1446-94BC-17893DF8CC16}"/>
              </a:ext>
            </a:extLst>
          </p:cNvPr>
          <p:cNvPicPr>
            <a:picLocks noChangeAspect="1"/>
          </p:cNvPicPr>
          <p:nvPr/>
        </p:nvPicPr>
        <p:blipFill>
          <a:blip r:embed="rId5"/>
          <a:stretch>
            <a:fillRect/>
          </a:stretch>
        </p:blipFill>
        <p:spPr>
          <a:xfrm>
            <a:off x="9055789" y="3995458"/>
            <a:ext cx="3082380" cy="2668137"/>
          </a:xfrm>
          <a:prstGeom prst="rect">
            <a:avLst/>
          </a:prstGeom>
        </p:spPr>
      </p:pic>
      <p:sp>
        <p:nvSpPr>
          <p:cNvPr id="4" name="Date Placeholder 3">
            <a:extLst>
              <a:ext uri="{FF2B5EF4-FFF2-40B4-BE49-F238E27FC236}">
                <a16:creationId xmlns:a16="http://schemas.microsoft.com/office/drawing/2014/main" id="{67B2D2F9-A598-7564-A1E5-3D0DFACBA68E}"/>
              </a:ext>
            </a:extLst>
          </p:cNvPr>
          <p:cNvSpPr>
            <a:spLocks noGrp="1"/>
          </p:cNvSpPr>
          <p:nvPr>
            <p:ph type="dt" sz="half" idx="2"/>
          </p:nvPr>
        </p:nvSpPr>
        <p:spPr>
          <a:xfrm>
            <a:off x="0" y="6638132"/>
            <a:ext cx="2844800" cy="230187"/>
          </a:xfrm>
        </p:spPr>
        <p:txBody>
          <a:bodyPr/>
          <a:lstStyle/>
          <a:p>
            <a:fld id="{A9E79D4F-B57E-1C4E-8EE1-3B4427408A1A}" type="datetime4">
              <a:rPr lang="en-US" smtClean="0"/>
              <a:pPr/>
              <a:t>August 12, 2025</a:t>
            </a:fld>
            <a:endParaRPr lang="en-US"/>
          </a:p>
        </p:txBody>
      </p:sp>
    </p:spTree>
    <p:extLst>
      <p:ext uri="{BB962C8B-B14F-4D97-AF65-F5344CB8AC3E}">
        <p14:creationId xmlns:p14="http://schemas.microsoft.com/office/powerpoint/2010/main" val="9464447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B5D5A60-0D40-9FA1-92FD-38AC40EEF24F}"/>
              </a:ext>
            </a:extLst>
          </p:cNvPr>
          <p:cNvSpPr>
            <a:spLocks noGrp="1"/>
          </p:cNvSpPr>
          <p:nvPr>
            <p:ph idx="1"/>
          </p:nvPr>
        </p:nvSpPr>
        <p:spPr>
          <a:xfrm>
            <a:off x="101600" y="1020726"/>
            <a:ext cx="11988800" cy="5793145"/>
          </a:xfrm>
        </p:spPr>
        <p:txBody>
          <a:bodyPr/>
          <a:lstStyle/>
          <a:p>
            <a:r>
              <a:rPr lang="en-US" sz="2000"/>
              <a:t>Aerosol extinction data are critical for </a:t>
            </a:r>
            <a:br>
              <a:rPr lang="en-US" sz="2000"/>
            </a:br>
            <a:r>
              <a:rPr lang="en-US" sz="2000"/>
              <a:t>modeling and to assess the impacts of </a:t>
            </a:r>
            <a:br>
              <a:rPr lang="en-US" sz="2000"/>
            </a:br>
            <a:r>
              <a:rPr lang="en-US" sz="2000"/>
              <a:t>volcanic eruptions and wildfires, but it </a:t>
            </a:r>
            <a:br>
              <a:rPr lang="en-US" sz="2000"/>
            </a:br>
            <a:r>
              <a:rPr lang="en-US" sz="2000"/>
              <a:t>is a derived (not measured) parameter </a:t>
            </a:r>
            <a:br>
              <a:rPr lang="en-US" sz="2000"/>
            </a:br>
            <a:r>
              <a:rPr lang="en-US" sz="2000"/>
              <a:t>for all but occultation instruments.</a:t>
            </a:r>
          </a:p>
          <a:p>
            <a:r>
              <a:rPr lang="en-US" sz="2000"/>
              <a:t>SAGE measurements anchor the record, </a:t>
            </a:r>
            <a:br>
              <a:rPr lang="en-US" sz="2000"/>
            </a:br>
            <a:r>
              <a:rPr lang="en-US" sz="2000"/>
              <a:t>and showed a nearly 40% bias in recent </a:t>
            </a:r>
            <a:br>
              <a:rPr lang="en-US" sz="2000"/>
            </a:br>
            <a:r>
              <a:rPr lang="en-US" sz="2000"/>
              <a:t>measurements from other sensors. [1]</a:t>
            </a:r>
          </a:p>
          <a:p>
            <a:r>
              <a:rPr lang="en-US" sz="2000" err="1"/>
              <a:t>GloSSAC</a:t>
            </a:r>
            <a:r>
              <a:rPr lang="en-US" sz="2000"/>
              <a:t> climatology (&gt;40 years) is heavily used, </a:t>
            </a:r>
            <a:br>
              <a:rPr lang="en-US" sz="2000"/>
            </a:br>
            <a:r>
              <a:rPr lang="en-US" sz="2000"/>
              <a:t>but SAGE will soon be the only source of data*</a:t>
            </a:r>
          </a:p>
          <a:p>
            <a:r>
              <a:rPr lang="en-US" sz="2000"/>
              <a:t>OMPS data quality is currently insufficient for inclusion [2]</a:t>
            </a:r>
          </a:p>
          <a:p>
            <a:r>
              <a:rPr lang="en-US" sz="2000"/>
              <a:t>Problem stems from inadequate assumptions about </a:t>
            </a:r>
            <a:br>
              <a:rPr lang="en-US" sz="2000"/>
            </a:br>
            <a:r>
              <a:rPr lang="en-US" sz="2000"/>
              <a:t>particle size properties</a:t>
            </a:r>
          </a:p>
          <a:p>
            <a:r>
              <a:rPr lang="en-US" sz="2000"/>
              <a:t>SAGE can provide this data to incorporate into OMPS </a:t>
            </a:r>
            <a:br>
              <a:rPr lang="en-US" sz="2000"/>
            </a:br>
            <a:r>
              <a:rPr lang="en-US" sz="2000"/>
              <a:t>retrievals and significantly reduce biases [3]</a:t>
            </a:r>
          </a:p>
          <a:p>
            <a:r>
              <a:rPr lang="en-US" sz="2000"/>
              <a:t>SAGE data will be invaluable to calibrate future aerosol </a:t>
            </a:r>
            <a:br>
              <a:rPr lang="en-US" sz="2000"/>
            </a:br>
            <a:r>
              <a:rPr lang="en-US" sz="2000"/>
              <a:t>instruments:  ALTIUS (ESA), ALI (CSA), LUCE (ESA)</a:t>
            </a:r>
          </a:p>
        </p:txBody>
      </p:sp>
      <p:sp>
        <p:nvSpPr>
          <p:cNvPr id="3" name="Title 2">
            <a:extLst>
              <a:ext uri="{FF2B5EF4-FFF2-40B4-BE49-F238E27FC236}">
                <a16:creationId xmlns:a16="http://schemas.microsoft.com/office/drawing/2014/main" id="{1867A9C4-120C-FFF9-D921-E30D52ABDB43}"/>
              </a:ext>
            </a:extLst>
          </p:cNvPr>
          <p:cNvSpPr>
            <a:spLocks noGrp="1"/>
          </p:cNvSpPr>
          <p:nvPr>
            <p:ph type="title"/>
          </p:nvPr>
        </p:nvSpPr>
        <p:spPr/>
        <p:txBody>
          <a:bodyPr/>
          <a:lstStyle/>
          <a:p>
            <a:r>
              <a:rPr lang="en-US"/>
              <a:t>Aerosol</a:t>
            </a:r>
          </a:p>
        </p:txBody>
      </p:sp>
      <p:graphicFrame>
        <p:nvGraphicFramePr>
          <p:cNvPr id="4" name="Object 3">
            <a:extLst>
              <a:ext uri="{FF2B5EF4-FFF2-40B4-BE49-F238E27FC236}">
                <a16:creationId xmlns:a16="http://schemas.microsoft.com/office/drawing/2014/main" id="{71EC4D4D-B4A9-D027-8856-7998940E69DB}"/>
              </a:ext>
            </a:extLst>
          </p:cNvPr>
          <p:cNvGraphicFramePr>
            <a:graphicFrameLocks noChangeAspect="1"/>
          </p:cNvGraphicFramePr>
          <p:nvPr/>
        </p:nvGraphicFramePr>
        <p:xfrm>
          <a:off x="5479576" y="1143002"/>
          <a:ext cx="6610824" cy="2600305"/>
        </p:xfrm>
        <a:graphic>
          <a:graphicData uri="http://schemas.openxmlformats.org/presentationml/2006/ole">
            <mc:AlternateContent xmlns:mc="http://schemas.openxmlformats.org/markup-compatibility/2006">
              <mc:Choice xmlns:v="urn:schemas-microsoft-com:vml" Requires="v">
                <p:oleObj name="Bitmap Image" r:id="rId3" imgW="19192699" imgH="8327163" progId="Paint.Picture">
                  <p:embed/>
                </p:oleObj>
              </mc:Choice>
              <mc:Fallback>
                <p:oleObj name="Bitmap Image" r:id="rId3" imgW="19192699" imgH="8327163" progId="Paint.Picture">
                  <p:embed/>
                  <p:pic>
                    <p:nvPicPr>
                      <p:cNvPr id="4" name="Object 3">
                        <a:extLst>
                          <a:ext uri="{FF2B5EF4-FFF2-40B4-BE49-F238E27FC236}">
                            <a16:creationId xmlns:a16="http://schemas.microsoft.com/office/drawing/2014/main" id="{71EC4D4D-B4A9-D027-8856-7998940E69DB}"/>
                          </a:ext>
                        </a:extLst>
                      </p:cNvPr>
                      <p:cNvPicPr/>
                      <p:nvPr/>
                    </p:nvPicPr>
                    <p:blipFill>
                      <a:blip r:embed="rId4"/>
                      <a:stretch>
                        <a:fillRect/>
                      </a:stretch>
                    </p:blipFill>
                    <p:spPr>
                      <a:xfrm>
                        <a:off x="5479576" y="1143002"/>
                        <a:ext cx="6610824" cy="2600305"/>
                      </a:xfrm>
                      <a:prstGeom prst="rect">
                        <a:avLst/>
                      </a:prstGeom>
                    </p:spPr>
                  </p:pic>
                </p:oleObj>
              </mc:Fallback>
            </mc:AlternateContent>
          </a:graphicData>
        </a:graphic>
      </p:graphicFrame>
      <p:pic>
        <p:nvPicPr>
          <p:cNvPr id="6" name="Picture 5">
            <a:extLst>
              <a:ext uri="{FF2B5EF4-FFF2-40B4-BE49-F238E27FC236}">
                <a16:creationId xmlns:a16="http://schemas.microsoft.com/office/drawing/2014/main" id="{BF5A8B73-5F57-C35F-D80F-5928B5796B66}"/>
              </a:ext>
            </a:extLst>
          </p:cNvPr>
          <p:cNvPicPr>
            <a:picLocks noChangeAspect="1"/>
          </p:cNvPicPr>
          <p:nvPr/>
        </p:nvPicPr>
        <p:blipFill>
          <a:blip r:embed="rId5"/>
          <a:stretch>
            <a:fillRect/>
          </a:stretch>
        </p:blipFill>
        <p:spPr>
          <a:xfrm>
            <a:off x="7608627" y="3732778"/>
            <a:ext cx="4481773" cy="2921303"/>
          </a:xfrm>
          <a:prstGeom prst="rect">
            <a:avLst/>
          </a:prstGeom>
        </p:spPr>
      </p:pic>
      <p:sp>
        <p:nvSpPr>
          <p:cNvPr id="5" name="Date Placeholder 3">
            <a:extLst>
              <a:ext uri="{FF2B5EF4-FFF2-40B4-BE49-F238E27FC236}">
                <a16:creationId xmlns:a16="http://schemas.microsoft.com/office/drawing/2014/main" id="{43E2ED7A-47AB-72F0-4C40-69497094D88D}"/>
              </a:ext>
            </a:extLst>
          </p:cNvPr>
          <p:cNvSpPr>
            <a:spLocks noGrp="1"/>
          </p:cNvSpPr>
          <p:nvPr>
            <p:ph type="dt" sz="half" idx="2"/>
          </p:nvPr>
        </p:nvSpPr>
        <p:spPr>
          <a:xfrm>
            <a:off x="0" y="6638132"/>
            <a:ext cx="2844800" cy="230187"/>
          </a:xfrm>
        </p:spPr>
        <p:txBody>
          <a:bodyPr/>
          <a:lstStyle/>
          <a:p>
            <a:fld id="{A9E79D4F-B57E-1C4E-8EE1-3B4427408A1A}" type="datetime4">
              <a:rPr lang="en-US" smtClean="0"/>
              <a:pPr/>
              <a:t>August 12, 2025</a:t>
            </a:fld>
            <a:endParaRPr lang="en-US"/>
          </a:p>
        </p:txBody>
      </p:sp>
    </p:spTree>
    <p:extLst>
      <p:ext uri="{BB962C8B-B14F-4D97-AF65-F5344CB8AC3E}">
        <p14:creationId xmlns:p14="http://schemas.microsoft.com/office/powerpoint/2010/main" val="2153356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FAEE324-2001-CBE6-ADA8-99E521B0BB93}"/>
              </a:ext>
            </a:extLst>
          </p:cNvPr>
          <p:cNvSpPr>
            <a:spLocks noGrp="1"/>
          </p:cNvSpPr>
          <p:nvPr>
            <p:ph idx="1"/>
          </p:nvPr>
        </p:nvSpPr>
        <p:spPr/>
        <p:txBody>
          <a:bodyPr/>
          <a:lstStyle/>
          <a:p>
            <a:r>
              <a:rPr lang="en-US" sz="2000"/>
              <a:t>Water vapor is critical to the energy balance of the </a:t>
            </a:r>
            <a:br>
              <a:rPr lang="en-US" sz="2000"/>
            </a:br>
            <a:r>
              <a:rPr lang="en-US" sz="2000"/>
              <a:t>atmosphere and its variability is an indicator of </a:t>
            </a:r>
            <a:br>
              <a:rPr lang="en-US" sz="2000"/>
            </a:br>
            <a:r>
              <a:rPr lang="en-US" sz="2000"/>
              <a:t>chemistry, stratospheric circulation, and </a:t>
            </a:r>
            <a:br>
              <a:rPr lang="en-US" sz="2000"/>
            </a:br>
            <a:r>
              <a:rPr lang="en-US" sz="2000" err="1"/>
              <a:t>strat</a:t>
            </a:r>
            <a:r>
              <a:rPr lang="en-US" sz="2000"/>
              <a:t>/trop exchange.</a:t>
            </a:r>
          </a:p>
          <a:p>
            <a:r>
              <a:rPr lang="en-US" sz="2000"/>
              <a:t>While long-term changes are still an area of study, </a:t>
            </a:r>
            <a:br>
              <a:rPr lang="en-US" sz="2000"/>
            </a:br>
            <a:r>
              <a:rPr lang="en-US" sz="2000"/>
              <a:t>the </a:t>
            </a:r>
            <a:r>
              <a:rPr lang="en-US" sz="2000" err="1"/>
              <a:t>Hunga</a:t>
            </a:r>
            <a:r>
              <a:rPr lang="en-US" sz="2000"/>
              <a:t> eruption also showed the impact of </a:t>
            </a:r>
            <a:br>
              <a:rPr lang="en-US" sz="2000"/>
            </a:br>
            <a:r>
              <a:rPr lang="en-US" sz="2000"/>
              <a:t>large perturbations on the stratosphere. [1]</a:t>
            </a:r>
          </a:p>
          <a:p>
            <a:r>
              <a:rPr lang="en-US" sz="2000"/>
              <a:t>There are very few instruments measuring </a:t>
            </a:r>
            <a:br>
              <a:rPr lang="en-US" sz="2000"/>
            </a:br>
            <a:r>
              <a:rPr lang="en-US" sz="2000"/>
              <a:t>stratospheric water vapor and SAGE is the only </a:t>
            </a:r>
            <a:br>
              <a:rPr lang="en-US" sz="2000"/>
            </a:br>
            <a:r>
              <a:rPr lang="en-US" sz="2000"/>
              <a:t>one under 20 years old to bridge the gap to </a:t>
            </a:r>
            <a:br>
              <a:rPr lang="en-US" sz="2000"/>
            </a:br>
            <a:r>
              <a:rPr lang="en-US" sz="2000"/>
              <a:t>expected future instruments (e.g., SHO [CSA]).</a:t>
            </a:r>
          </a:p>
          <a:p>
            <a:r>
              <a:rPr lang="en-US" sz="2000"/>
              <a:t>Studies have shown the sparser sampling will still be </a:t>
            </a:r>
            <a:br>
              <a:rPr lang="en-US" sz="2000"/>
            </a:br>
            <a:r>
              <a:rPr lang="en-US" sz="2000"/>
              <a:t>sufficient for incorporation into models after Aura MLS </a:t>
            </a:r>
            <a:br>
              <a:rPr lang="en-US" sz="2000"/>
            </a:br>
            <a:r>
              <a:rPr lang="en-US" sz="2000"/>
              <a:t>is decommissioned. [2]</a:t>
            </a:r>
          </a:p>
          <a:p>
            <a:endParaRPr lang="en-US" sz="2000"/>
          </a:p>
          <a:p>
            <a:endParaRPr lang="en-US" sz="2000"/>
          </a:p>
        </p:txBody>
      </p:sp>
      <p:sp>
        <p:nvSpPr>
          <p:cNvPr id="3" name="Title 2">
            <a:extLst>
              <a:ext uri="{FF2B5EF4-FFF2-40B4-BE49-F238E27FC236}">
                <a16:creationId xmlns:a16="http://schemas.microsoft.com/office/drawing/2014/main" id="{CCDBA02B-F9A3-5066-E416-4C38048429AA}"/>
              </a:ext>
            </a:extLst>
          </p:cNvPr>
          <p:cNvSpPr>
            <a:spLocks noGrp="1"/>
          </p:cNvSpPr>
          <p:nvPr>
            <p:ph type="title"/>
          </p:nvPr>
        </p:nvSpPr>
        <p:spPr/>
        <p:txBody>
          <a:bodyPr/>
          <a:lstStyle/>
          <a:p>
            <a:r>
              <a:rPr lang="en-US"/>
              <a:t>Water Vapor</a:t>
            </a:r>
          </a:p>
        </p:txBody>
      </p:sp>
      <p:pic>
        <p:nvPicPr>
          <p:cNvPr id="5" name="Picture 4">
            <a:extLst>
              <a:ext uri="{FF2B5EF4-FFF2-40B4-BE49-F238E27FC236}">
                <a16:creationId xmlns:a16="http://schemas.microsoft.com/office/drawing/2014/main" id="{E1C3687E-608E-CB91-5E52-95C40274D5F7}"/>
              </a:ext>
            </a:extLst>
          </p:cNvPr>
          <p:cNvPicPr>
            <a:picLocks noChangeAspect="1"/>
          </p:cNvPicPr>
          <p:nvPr/>
        </p:nvPicPr>
        <p:blipFill>
          <a:blip r:embed="rId3"/>
          <a:stretch>
            <a:fillRect/>
          </a:stretch>
        </p:blipFill>
        <p:spPr>
          <a:xfrm>
            <a:off x="6639636" y="1143001"/>
            <a:ext cx="5206621" cy="2739371"/>
          </a:xfrm>
          <a:prstGeom prst="rect">
            <a:avLst/>
          </a:prstGeom>
        </p:spPr>
      </p:pic>
      <p:pic>
        <p:nvPicPr>
          <p:cNvPr id="9" name="Main graphic">
            <a:extLst>
              <a:ext uri="{FF2B5EF4-FFF2-40B4-BE49-F238E27FC236}">
                <a16:creationId xmlns:a16="http://schemas.microsoft.com/office/drawing/2014/main" id="{2726A646-643E-0402-1637-310DF11B3A26}"/>
              </a:ext>
            </a:extLst>
          </p:cNvPr>
          <p:cNvPicPr/>
          <p:nvPr/>
        </p:nvPicPr>
        <p:blipFill>
          <a:blip r:embed="rId4"/>
          <a:srcRect r="8900" b="25513"/>
          <a:stretch/>
        </p:blipFill>
        <p:spPr>
          <a:xfrm>
            <a:off x="7745106" y="3954944"/>
            <a:ext cx="3773607" cy="2837853"/>
          </a:xfrm>
          <a:prstGeom prst="rect">
            <a:avLst/>
          </a:prstGeom>
          <a:ln>
            <a:noFill/>
          </a:ln>
        </p:spPr>
      </p:pic>
      <p:sp>
        <p:nvSpPr>
          <p:cNvPr id="4" name="Date Placeholder 3">
            <a:extLst>
              <a:ext uri="{FF2B5EF4-FFF2-40B4-BE49-F238E27FC236}">
                <a16:creationId xmlns:a16="http://schemas.microsoft.com/office/drawing/2014/main" id="{C02F0EED-B6D2-2AAA-E6B9-D4973405B74E}"/>
              </a:ext>
            </a:extLst>
          </p:cNvPr>
          <p:cNvSpPr>
            <a:spLocks noGrp="1"/>
          </p:cNvSpPr>
          <p:nvPr>
            <p:ph type="dt" sz="half" idx="2"/>
          </p:nvPr>
        </p:nvSpPr>
        <p:spPr>
          <a:xfrm>
            <a:off x="0" y="6638132"/>
            <a:ext cx="2844800" cy="230187"/>
          </a:xfrm>
        </p:spPr>
        <p:txBody>
          <a:bodyPr/>
          <a:lstStyle/>
          <a:p>
            <a:fld id="{A9E79D4F-B57E-1C4E-8EE1-3B4427408A1A}" type="datetime4">
              <a:rPr lang="en-US" smtClean="0"/>
              <a:pPr/>
              <a:t>August 12, 2025</a:t>
            </a:fld>
            <a:endParaRPr lang="en-US"/>
          </a:p>
        </p:txBody>
      </p:sp>
    </p:spTree>
    <p:extLst>
      <p:ext uri="{BB962C8B-B14F-4D97-AF65-F5344CB8AC3E}">
        <p14:creationId xmlns:p14="http://schemas.microsoft.com/office/powerpoint/2010/main" val="352683758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23C21B9-3EA0-EDF1-7C85-84626B72832D}"/>
              </a:ext>
            </a:extLst>
          </p:cNvPr>
          <p:cNvSpPr>
            <a:spLocks noGrp="1"/>
          </p:cNvSpPr>
          <p:nvPr>
            <p:ph type="title"/>
          </p:nvPr>
        </p:nvSpPr>
        <p:spPr/>
        <p:txBody>
          <a:bodyPr/>
          <a:lstStyle/>
          <a:p>
            <a:r>
              <a:rPr lang="en-US"/>
              <a:t>Canadian aera burned so far greater than 2024, but far less than 2023</a:t>
            </a:r>
          </a:p>
        </p:txBody>
      </p:sp>
      <p:sp>
        <p:nvSpPr>
          <p:cNvPr id="4" name="Date Placeholder 3">
            <a:extLst>
              <a:ext uri="{FF2B5EF4-FFF2-40B4-BE49-F238E27FC236}">
                <a16:creationId xmlns:a16="http://schemas.microsoft.com/office/drawing/2014/main" id="{8FA7D5A8-2DC1-A721-1F13-78A5A76A16DC}"/>
              </a:ext>
            </a:extLst>
          </p:cNvPr>
          <p:cNvSpPr>
            <a:spLocks noGrp="1"/>
          </p:cNvSpPr>
          <p:nvPr>
            <p:ph type="dt" sz="half" idx="2"/>
          </p:nvPr>
        </p:nvSpPr>
        <p:spPr/>
        <p:txBody>
          <a:bodyPr/>
          <a:lstStyle/>
          <a:p>
            <a:r>
              <a:rPr lang="en-US"/>
              <a:t>SAGE STM @ </a:t>
            </a:r>
            <a:r>
              <a:rPr lang="en-US" err="1"/>
              <a:t>LaRC</a:t>
            </a:r>
            <a:r>
              <a:rPr lang="en-US"/>
              <a:t>: August 13-14, 2025</a:t>
            </a:r>
          </a:p>
        </p:txBody>
      </p:sp>
      <p:pic>
        <p:nvPicPr>
          <p:cNvPr id="5122" name="Picture 2" descr="Chart showing Number of Fires and Area Burned by Year">
            <a:extLst>
              <a:ext uri="{FF2B5EF4-FFF2-40B4-BE49-F238E27FC236}">
                <a16:creationId xmlns:a16="http://schemas.microsoft.com/office/drawing/2014/main" id="{81860E74-7C2B-2114-54B9-94E421E0C6A9}"/>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703430" y="1143000"/>
            <a:ext cx="8785140" cy="534987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59C3C81A-1044-A964-100A-BBFD8E658203}"/>
              </a:ext>
            </a:extLst>
          </p:cNvPr>
          <p:cNvSpPr txBox="1"/>
          <p:nvPr/>
        </p:nvSpPr>
        <p:spPr>
          <a:xfrm>
            <a:off x="10332720" y="1380744"/>
            <a:ext cx="1783080" cy="1169551"/>
          </a:xfrm>
          <a:prstGeom prst="rect">
            <a:avLst/>
          </a:prstGeom>
          <a:solidFill>
            <a:schemeClr val="bg1">
              <a:lumMod val="95000"/>
            </a:schemeClr>
          </a:solidFill>
        </p:spPr>
        <p:txBody>
          <a:bodyPr wrap="square" rtlCol="0">
            <a:spAutoFit/>
          </a:bodyPr>
          <a:lstStyle/>
          <a:p>
            <a:r>
              <a:rPr lang="en-US" sz="1400">
                <a:hlinkClick r:id="rId4"/>
              </a:rPr>
              <a:t>Canadian Wildland Fire Information System | Canadian National Fire Database (CNFDB)</a:t>
            </a:r>
            <a:endParaRPr lang="en-US" sz="1400"/>
          </a:p>
        </p:txBody>
      </p:sp>
      <p:sp>
        <p:nvSpPr>
          <p:cNvPr id="2" name="TextBox 1">
            <a:extLst>
              <a:ext uri="{FF2B5EF4-FFF2-40B4-BE49-F238E27FC236}">
                <a16:creationId xmlns:a16="http://schemas.microsoft.com/office/drawing/2014/main" id="{224FCC52-1C0F-783E-408E-430B0596A28B}"/>
              </a:ext>
            </a:extLst>
          </p:cNvPr>
          <p:cNvSpPr txBox="1"/>
          <p:nvPr/>
        </p:nvSpPr>
        <p:spPr>
          <a:xfrm>
            <a:off x="0" y="3995923"/>
            <a:ext cx="1876044" cy="830997"/>
          </a:xfrm>
          <a:prstGeom prst="rect">
            <a:avLst/>
          </a:prstGeom>
          <a:solidFill>
            <a:srgbClr val="FFC000"/>
          </a:solidFill>
        </p:spPr>
        <p:txBody>
          <a:bodyPr wrap="square" rtlCol="0">
            <a:spAutoFit/>
          </a:bodyPr>
          <a:lstStyle/>
          <a:p>
            <a:r>
              <a:rPr lang="en-US" sz="1600" b="1"/>
              <a:t>2025 Area Burned = 6.8M hectares (Aug. 8, 2025)</a:t>
            </a:r>
          </a:p>
        </p:txBody>
      </p:sp>
    </p:spTree>
    <p:extLst>
      <p:ext uri="{BB962C8B-B14F-4D97-AF65-F5344CB8AC3E}">
        <p14:creationId xmlns:p14="http://schemas.microsoft.com/office/powerpoint/2010/main" val="159581352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9401971-C532-A02D-BBF7-340EB391761C}"/>
              </a:ext>
            </a:extLst>
          </p:cNvPr>
          <p:cNvSpPr>
            <a:spLocks noGrp="1"/>
          </p:cNvSpPr>
          <p:nvPr>
            <p:ph type="title"/>
          </p:nvPr>
        </p:nvSpPr>
        <p:spPr/>
        <p:txBody>
          <a:bodyPr/>
          <a:lstStyle/>
          <a:p>
            <a:endParaRPr lang="en-US"/>
          </a:p>
        </p:txBody>
      </p:sp>
      <p:sp>
        <p:nvSpPr>
          <p:cNvPr id="4" name="Date Placeholder 3">
            <a:extLst>
              <a:ext uri="{FF2B5EF4-FFF2-40B4-BE49-F238E27FC236}">
                <a16:creationId xmlns:a16="http://schemas.microsoft.com/office/drawing/2014/main" id="{A955911C-142F-ADDC-1260-AE5F1B0C840A}"/>
              </a:ext>
            </a:extLst>
          </p:cNvPr>
          <p:cNvSpPr>
            <a:spLocks noGrp="1"/>
          </p:cNvSpPr>
          <p:nvPr>
            <p:ph type="dt" sz="half" idx="2"/>
          </p:nvPr>
        </p:nvSpPr>
        <p:spPr/>
        <p:txBody>
          <a:bodyPr/>
          <a:lstStyle/>
          <a:p>
            <a:r>
              <a:rPr lang="en-US"/>
              <a:t>SAGE STM @ </a:t>
            </a:r>
            <a:r>
              <a:rPr lang="en-US" err="1"/>
              <a:t>LaRC</a:t>
            </a:r>
            <a:r>
              <a:rPr lang="en-US"/>
              <a:t>: August 13-14, 2025</a:t>
            </a:r>
          </a:p>
        </p:txBody>
      </p:sp>
      <p:pic>
        <p:nvPicPr>
          <p:cNvPr id="5" name="Content Placeholder 4">
            <a:extLst>
              <a:ext uri="{FF2B5EF4-FFF2-40B4-BE49-F238E27FC236}">
                <a16:creationId xmlns:a16="http://schemas.microsoft.com/office/drawing/2014/main" id="{8F9A3B64-79E7-8831-22B1-D5EBE5F532FE}"/>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130387" y="1024128"/>
            <a:ext cx="10222639" cy="5751575"/>
          </a:xfrm>
          <a:prstGeom prst="rect">
            <a:avLst/>
          </a:prstGeom>
          <a:noFill/>
          <a:ln>
            <a:noFill/>
          </a:ln>
        </p:spPr>
      </p:pic>
    </p:spTree>
    <p:extLst>
      <p:ext uri="{BB962C8B-B14F-4D97-AF65-F5344CB8AC3E}">
        <p14:creationId xmlns:p14="http://schemas.microsoft.com/office/powerpoint/2010/main" val="103561330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FC8516A-CBEE-5C5A-C122-9D0EB5C01E46}"/>
              </a:ext>
            </a:extLst>
          </p:cNvPr>
          <p:cNvSpPr>
            <a:spLocks noGrp="1"/>
          </p:cNvSpPr>
          <p:nvPr>
            <p:ph type="title"/>
          </p:nvPr>
        </p:nvSpPr>
        <p:spPr/>
        <p:txBody>
          <a:bodyPr/>
          <a:lstStyle/>
          <a:p>
            <a:r>
              <a:rPr lang="en-US"/>
              <a:t>2025 vs 2023</a:t>
            </a:r>
          </a:p>
        </p:txBody>
      </p:sp>
      <p:sp>
        <p:nvSpPr>
          <p:cNvPr id="4" name="Date Placeholder 3">
            <a:extLst>
              <a:ext uri="{FF2B5EF4-FFF2-40B4-BE49-F238E27FC236}">
                <a16:creationId xmlns:a16="http://schemas.microsoft.com/office/drawing/2014/main" id="{388158B2-015F-7A03-C6F1-E73ED258D3FD}"/>
              </a:ext>
            </a:extLst>
          </p:cNvPr>
          <p:cNvSpPr>
            <a:spLocks noGrp="1"/>
          </p:cNvSpPr>
          <p:nvPr>
            <p:ph type="dt" sz="half" idx="2"/>
          </p:nvPr>
        </p:nvSpPr>
        <p:spPr/>
        <p:txBody>
          <a:bodyPr/>
          <a:lstStyle/>
          <a:p>
            <a:r>
              <a:rPr lang="en-US"/>
              <a:t>SAGE STM @ LaRC: August 13-14, 2025</a:t>
            </a:r>
          </a:p>
        </p:txBody>
      </p:sp>
      <p:pic>
        <p:nvPicPr>
          <p:cNvPr id="6" name="Content Placeholder 5">
            <a:extLst>
              <a:ext uri="{FF2B5EF4-FFF2-40B4-BE49-F238E27FC236}">
                <a16:creationId xmlns:a16="http://schemas.microsoft.com/office/drawing/2014/main" id="{009F0E4F-657A-1D06-45E0-B176D275489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6199597" y="912106"/>
            <a:ext cx="6013318" cy="3383280"/>
          </a:xfrm>
          <a:prstGeom prst="rect">
            <a:avLst/>
          </a:prstGeom>
          <a:noFill/>
          <a:ln>
            <a:noFill/>
          </a:ln>
        </p:spPr>
      </p:pic>
      <p:pic>
        <p:nvPicPr>
          <p:cNvPr id="7" name="Content Placeholder 4">
            <a:extLst>
              <a:ext uri="{FF2B5EF4-FFF2-40B4-BE49-F238E27FC236}">
                <a16:creationId xmlns:a16="http://schemas.microsoft.com/office/drawing/2014/main" id="{6EA26E02-25B0-3E37-0724-A62B78128B7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908677"/>
            <a:ext cx="6013318" cy="3383280"/>
          </a:xfrm>
          <a:prstGeom prst="rect">
            <a:avLst/>
          </a:prstGeom>
          <a:noFill/>
          <a:ln>
            <a:noFill/>
          </a:ln>
        </p:spPr>
      </p:pic>
      <p:pic>
        <p:nvPicPr>
          <p:cNvPr id="8" name="Picture 7">
            <a:extLst>
              <a:ext uri="{FF2B5EF4-FFF2-40B4-BE49-F238E27FC236}">
                <a16:creationId xmlns:a16="http://schemas.microsoft.com/office/drawing/2014/main" id="{4C3A1D82-3B20-DFF4-1FD2-4BF5ABC1120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93884" y="4268119"/>
            <a:ext cx="4604232" cy="2589881"/>
          </a:xfrm>
          <a:prstGeom prst="rect">
            <a:avLst/>
          </a:prstGeom>
          <a:noFill/>
          <a:ln>
            <a:noFill/>
          </a:ln>
        </p:spPr>
      </p:pic>
    </p:spTree>
    <p:extLst>
      <p:ext uri="{BB962C8B-B14F-4D97-AF65-F5344CB8AC3E}">
        <p14:creationId xmlns:p14="http://schemas.microsoft.com/office/powerpoint/2010/main" val="186654479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3A1C7BD-72E8-7B3D-DC66-E8370B301B10}"/>
              </a:ext>
            </a:extLst>
          </p:cNvPr>
          <p:cNvSpPr>
            <a:spLocks noGrp="1"/>
          </p:cNvSpPr>
          <p:nvPr>
            <p:ph type="title"/>
          </p:nvPr>
        </p:nvSpPr>
        <p:spPr/>
        <p:txBody>
          <a:bodyPr/>
          <a:lstStyle/>
          <a:p>
            <a:endParaRPr lang="en-US"/>
          </a:p>
        </p:txBody>
      </p:sp>
      <p:sp>
        <p:nvSpPr>
          <p:cNvPr id="4" name="Date Placeholder 3">
            <a:extLst>
              <a:ext uri="{FF2B5EF4-FFF2-40B4-BE49-F238E27FC236}">
                <a16:creationId xmlns:a16="http://schemas.microsoft.com/office/drawing/2014/main" id="{687C9387-DE6F-6664-AB5A-63597D21E7B7}"/>
              </a:ext>
            </a:extLst>
          </p:cNvPr>
          <p:cNvSpPr>
            <a:spLocks noGrp="1"/>
          </p:cNvSpPr>
          <p:nvPr>
            <p:ph type="dt" sz="half" idx="2"/>
          </p:nvPr>
        </p:nvSpPr>
        <p:spPr/>
        <p:txBody>
          <a:bodyPr/>
          <a:lstStyle/>
          <a:p>
            <a:r>
              <a:rPr lang="en-US"/>
              <a:t>SAGE STM @ LaRC: August 13-14, 2025</a:t>
            </a:r>
          </a:p>
        </p:txBody>
      </p:sp>
      <p:pic>
        <p:nvPicPr>
          <p:cNvPr id="3074" name="Picture 2">
            <a:extLst>
              <a:ext uri="{FF2B5EF4-FFF2-40B4-BE49-F238E27FC236}">
                <a16:creationId xmlns:a16="http://schemas.microsoft.com/office/drawing/2014/main" id="{A38802BB-CE96-D14A-D221-6A0A12A4419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40556" y="1143000"/>
            <a:ext cx="9510888" cy="5349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561130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F794F21-8FF4-5ABA-E7C8-A21C9005E70B}"/>
              </a:ext>
            </a:extLst>
          </p:cNvPr>
          <p:cNvSpPr>
            <a:spLocks noGrp="1"/>
          </p:cNvSpPr>
          <p:nvPr>
            <p:ph type="title"/>
          </p:nvPr>
        </p:nvSpPr>
        <p:spPr/>
        <p:txBody>
          <a:bodyPr/>
          <a:lstStyle/>
          <a:p>
            <a:endParaRPr lang="en-US"/>
          </a:p>
        </p:txBody>
      </p:sp>
      <p:sp>
        <p:nvSpPr>
          <p:cNvPr id="4" name="Date Placeholder 3">
            <a:extLst>
              <a:ext uri="{FF2B5EF4-FFF2-40B4-BE49-F238E27FC236}">
                <a16:creationId xmlns:a16="http://schemas.microsoft.com/office/drawing/2014/main" id="{C39F7A87-B0C6-E12E-40AC-BA42F95CA8F9}"/>
              </a:ext>
            </a:extLst>
          </p:cNvPr>
          <p:cNvSpPr>
            <a:spLocks noGrp="1"/>
          </p:cNvSpPr>
          <p:nvPr>
            <p:ph type="dt" sz="half" idx="2"/>
          </p:nvPr>
        </p:nvSpPr>
        <p:spPr/>
        <p:txBody>
          <a:bodyPr/>
          <a:lstStyle/>
          <a:p>
            <a:r>
              <a:rPr lang="en-US"/>
              <a:t>SAGE STM @ LaRC: August 13-14, 2025</a:t>
            </a:r>
          </a:p>
        </p:txBody>
      </p:sp>
      <p:pic>
        <p:nvPicPr>
          <p:cNvPr id="4098" name="Picture 2">
            <a:extLst>
              <a:ext uri="{FF2B5EF4-FFF2-40B4-BE49-F238E27FC236}">
                <a16:creationId xmlns:a16="http://schemas.microsoft.com/office/drawing/2014/main" id="{B5A0C46F-82E8-8EF5-8EA8-841C3A20AC8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40556" y="1143000"/>
            <a:ext cx="9510888" cy="5349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09679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54D069-A1AC-6EB0-A858-31CC2F30A19D}"/>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FF1982E-490E-60FE-F31D-71F50093F709}"/>
              </a:ext>
            </a:extLst>
          </p:cNvPr>
          <p:cNvSpPr>
            <a:spLocks noGrp="1"/>
          </p:cNvSpPr>
          <p:nvPr>
            <p:ph type="sldNum" sz="quarter" idx="4"/>
          </p:nvPr>
        </p:nvSpPr>
        <p:spPr>
          <a:xfrm>
            <a:off x="9245600" y="8839200"/>
            <a:ext cx="2844800" cy="304800"/>
          </a:xfrm>
          <a:prstGeom prst="rect">
            <a:avLst/>
          </a:prstGeom>
        </p:spPr>
        <p:txBody>
          <a:bodyPr vert="horz" wrap="square" lIns="121920" tIns="60960" rIns="121920" bIns="60960" numCol="1" anchor="ctr" anchorCtr="0" compatLnSpc="1">
            <a:prstTxWarp prst="textNoShape">
              <a:avLst/>
            </a:prstTxWarp>
          </a:bodyPr>
          <a:lstStyle>
            <a:defPPr>
              <a:defRPr lang="en-US"/>
            </a:defPPr>
            <a:lvl1pPr marL="0" algn="r" defTabSz="609585" rtl="0" eaLnBrk="1" latinLnBrk="0" hangingPunct="1">
              <a:defRPr sz="1333" kern="1200" smtClean="0">
                <a:solidFill>
                  <a:srgbClr val="000000"/>
                </a:solidFill>
                <a:latin typeface="Calibri" charset="0"/>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4445FCEB-303F-E942-90CB-43BBD32A464E}" type="slidenum">
              <a:rPr lang="en-US" smtClean="0"/>
              <a:pPr/>
              <a:t>5</a:t>
            </a:fld>
            <a:endParaRPr lang="en-US"/>
          </a:p>
        </p:txBody>
      </p:sp>
      <p:sp>
        <p:nvSpPr>
          <p:cNvPr id="9" name="Title 2">
            <a:extLst>
              <a:ext uri="{FF2B5EF4-FFF2-40B4-BE49-F238E27FC236}">
                <a16:creationId xmlns:a16="http://schemas.microsoft.com/office/drawing/2014/main" id="{57BE2D4E-8E92-1C5C-ADDA-0E77C0EB8C52}"/>
              </a:ext>
            </a:extLst>
          </p:cNvPr>
          <p:cNvSpPr>
            <a:spLocks noGrp="1"/>
          </p:cNvSpPr>
          <p:nvPr>
            <p:ph type="title"/>
          </p:nvPr>
        </p:nvSpPr>
        <p:spPr>
          <a:xfrm>
            <a:off x="2456606" y="155503"/>
            <a:ext cx="7278788" cy="887000"/>
          </a:xfrm>
        </p:spPr>
        <p:txBody>
          <a:bodyPr/>
          <a:lstStyle/>
          <a:p>
            <a:r>
              <a:rPr lang="en-US" sz="2400" dirty="0"/>
              <a:t>Highlights &amp; Accomplishments Since Last Time</a:t>
            </a:r>
          </a:p>
        </p:txBody>
      </p:sp>
      <p:sp>
        <p:nvSpPr>
          <p:cNvPr id="6" name="Content Placeholder 1">
            <a:extLst>
              <a:ext uri="{FF2B5EF4-FFF2-40B4-BE49-F238E27FC236}">
                <a16:creationId xmlns:a16="http://schemas.microsoft.com/office/drawing/2014/main" id="{6718A7E5-24FA-6C71-B7D2-30B95896A583}"/>
              </a:ext>
            </a:extLst>
          </p:cNvPr>
          <p:cNvSpPr>
            <a:spLocks noGrp="1"/>
          </p:cNvSpPr>
          <p:nvPr>
            <p:ph idx="1"/>
          </p:nvPr>
        </p:nvSpPr>
        <p:spPr>
          <a:xfrm>
            <a:off x="457199" y="994269"/>
            <a:ext cx="11294533" cy="5547359"/>
          </a:xfrm>
        </p:spPr>
        <p:txBody>
          <a:bodyPr>
            <a:noAutofit/>
          </a:bodyPr>
          <a:lstStyle/>
          <a:p>
            <a:pPr>
              <a:buSzPct val="90000"/>
              <a:buFont typeface="Wingdings" panose="05000000000000000000" pitchFamily="2" charset="2"/>
              <a:buChar char="Ø"/>
            </a:pPr>
            <a:r>
              <a:rPr lang="en-US" sz="1800" dirty="0"/>
              <a:t>Continuing to meet Science Data Acquisition baseline mission requirement: </a:t>
            </a:r>
            <a:r>
              <a:rPr lang="en-US" sz="1800" dirty="0">
                <a:solidFill>
                  <a:srgbClr val="00B050"/>
                </a:solidFill>
              </a:rPr>
              <a:t>84.2% </a:t>
            </a:r>
            <a:r>
              <a:rPr lang="en-US" sz="1800" dirty="0"/>
              <a:t>acquired vs planned (baseline 75%)</a:t>
            </a:r>
          </a:p>
          <a:p>
            <a:pPr marL="380982" indent="-380982">
              <a:buFont typeface="Wingdings" panose="05000000000000000000" pitchFamily="2" charset="2"/>
              <a:buChar char="Ø"/>
            </a:pPr>
            <a:r>
              <a:rPr lang="en-US" sz="1800" dirty="0">
                <a:solidFill>
                  <a:srgbClr val="00B050"/>
                </a:solidFill>
              </a:rPr>
              <a:t>97 months </a:t>
            </a:r>
            <a:r>
              <a:rPr lang="en-US" sz="1800" dirty="0"/>
              <a:t>of science data processed (June 2017 – June 2025) and released via ASDC for use by the public and international science community</a:t>
            </a:r>
          </a:p>
          <a:p>
            <a:pPr marL="1066747" lvl="1" indent="-457177">
              <a:buFont typeface="Arial" panose="020B0604020202020204" pitchFamily="34" charset="0"/>
              <a:buChar char="•"/>
            </a:pPr>
            <a:r>
              <a:rPr lang="en-US" sz="1600" dirty="0"/>
              <a:t>Solar science event count: 72,508</a:t>
            </a:r>
          </a:p>
          <a:p>
            <a:pPr marL="1066747" lvl="1" indent="-457177">
              <a:buFont typeface="Arial" panose="020B0604020202020204" pitchFamily="34" charset="0"/>
              <a:buChar char="•"/>
            </a:pPr>
            <a:r>
              <a:rPr lang="en-US" sz="1600" dirty="0"/>
              <a:t>Lunar science event count: 4,855</a:t>
            </a:r>
          </a:p>
          <a:p>
            <a:pPr marL="1066747" lvl="1" indent="-457177">
              <a:buFont typeface="Arial" panose="020B0604020202020204" pitchFamily="34" charset="0"/>
              <a:buChar char="•"/>
            </a:pPr>
            <a:r>
              <a:rPr lang="en-US" sz="1600" dirty="0"/>
              <a:t>EOSDIS transitioned products to </a:t>
            </a:r>
            <a:r>
              <a:rPr lang="en-US" sz="1600" i="1" dirty="0"/>
              <a:t>the cloud</a:t>
            </a:r>
          </a:p>
          <a:p>
            <a:r>
              <a:rPr lang="en-US" sz="1800" dirty="0"/>
              <a:t>New algorithm version (</a:t>
            </a:r>
            <a:r>
              <a:rPr lang="en-US" sz="1800" dirty="0">
                <a:solidFill>
                  <a:srgbClr val="00B050"/>
                </a:solidFill>
              </a:rPr>
              <a:t>v6.0</a:t>
            </a:r>
            <a:r>
              <a:rPr lang="en-US" sz="1800" dirty="0"/>
              <a:t>) of data products released March 2025</a:t>
            </a:r>
          </a:p>
          <a:p>
            <a:pPr lvl="1"/>
            <a:r>
              <a:rPr lang="en-US" sz="1600" dirty="0"/>
              <a:t>Improved aerosol &amp; water vapor</a:t>
            </a:r>
          </a:p>
          <a:p>
            <a:r>
              <a:rPr lang="en-US" sz="1800" dirty="0"/>
              <a:t>Additional improvements of the science data products (v6.1) &amp; research </a:t>
            </a:r>
            <a:r>
              <a:rPr lang="en-US" sz="1800" dirty="0">
                <a:solidFill>
                  <a:srgbClr val="00B050"/>
                </a:solidFill>
              </a:rPr>
              <a:t>Temp/Pres profiles</a:t>
            </a:r>
            <a:endParaRPr lang="en-US" sz="1800" dirty="0"/>
          </a:p>
          <a:p>
            <a:r>
              <a:rPr lang="en-US" sz="1800" dirty="0">
                <a:solidFill>
                  <a:srgbClr val="00B050"/>
                </a:solidFill>
              </a:rPr>
              <a:t>76 peer-reviewed </a:t>
            </a:r>
            <a:r>
              <a:rPr lang="en-US" sz="1800" dirty="0"/>
              <a:t>papers using SAGE III/ISS data products have been published, with several more in the review process</a:t>
            </a:r>
          </a:p>
          <a:p>
            <a:pPr lvl="0"/>
            <a:r>
              <a:rPr lang="en-US" sz="1800" dirty="0"/>
              <a:t>The </a:t>
            </a:r>
            <a:r>
              <a:rPr lang="en-US" sz="1800" dirty="0">
                <a:solidFill>
                  <a:srgbClr val="00B050"/>
                </a:solidFill>
              </a:rPr>
              <a:t>Eighth</a:t>
            </a:r>
            <a:r>
              <a:rPr lang="en-US" sz="1800" dirty="0"/>
              <a:t> Science Team meeting August 2025 and hosted at Langley Research Center</a:t>
            </a:r>
          </a:p>
          <a:p>
            <a:pPr>
              <a:spcBef>
                <a:spcPts val="0"/>
              </a:spcBef>
              <a:spcAft>
                <a:spcPts val="800"/>
              </a:spcAft>
            </a:pPr>
            <a:r>
              <a:rPr lang="en-US" sz="1800" dirty="0"/>
              <a:t>CMP subsystem data has been invaluable and recognized as crucial for ISS and external </a:t>
            </a:r>
            <a:r>
              <a:rPr lang="en-US" sz="1800" dirty="0">
                <a:solidFill>
                  <a:srgbClr val="00B050"/>
                </a:solidFill>
              </a:rPr>
              <a:t>payload environment knowledge </a:t>
            </a:r>
          </a:p>
          <a:p>
            <a:pPr>
              <a:spcBef>
                <a:spcPts val="0"/>
              </a:spcBef>
              <a:spcAft>
                <a:spcPts val="800"/>
              </a:spcAft>
            </a:pPr>
            <a:r>
              <a:rPr lang="en-US" sz="1800" dirty="0"/>
              <a:t>Transitioned to Virtual Machine (VM) access for emergency use at the HOSC in the event of the loss of site access at Langley Research Center. </a:t>
            </a:r>
            <a:r>
              <a:rPr lang="en-US" sz="1800" dirty="0">
                <a:solidFill>
                  <a:srgbClr val="00B050"/>
                </a:solidFill>
              </a:rPr>
              <a:t>This is a pilot program with MSFC</a:t>
            </a:r>
          </a:p>
          <a:p>
            <a:pPr>
              <a:spcBef>
                <a:spcPts val="0"/>
              </a:spcBef>
              <a:spcAft>
                <a:spcPts val="800"/>
              </a:spcAft>
            </a:pPr>
            <a:r>
              <a:rPr lang="en-US" sz="1800" dirty="0"/>
              <a:t>End-of-life ground support hardware replacement progressing to allow mission </a:t>
            </a:r>
            <a:r>
              <a:rPr lang="en-US" sz="1800" dirty="0">
                <a:solidFill>
                  <a:srgbClr val="00B050"/>
                </a:solidFill>
              </a:rPr>
              <a:t>operations to 2030</a:t>
            </a:r>
          </a:p>
        </p:txBody>
      </p:sp>
      <p:sp>
        <p:nvSpPr>
          <p:cNvPr id="2" name="Date Placeholder 3">
            <a:extLst>
              <a:ext uri="{FF2B5EF4-FFF2-40B4-BE49-F238E27FC236}">
                <a16:creationId xmlns:a16="http://schemas.microsoft.com/office/drawing/2014/main" id="{F2688766-491C-C8A9-F49E-224F5383EC86}"/>
              </a:ext>
            </a:extLst>
          </p:cNvPr>
          <p:cNvSpPr>
            <a:spLocks noGrp="1"/>
          </p:cNvSpPr>
          <p:nvPr>
            <p:ph type="dt" sz="half" idx="2"/>
          </p:nvPr>
        </p:nvSpPr>
        <p:spPr>
          <a:xfrm>
            <a:off x="0" y="6638132"/>
            <a:ext cx="2844800" cy="230187"/>
          </a:xfrm>
        </p:spPr>
        <p:txBody>
          <a:bodyPr/>
          <a:lstStyle/>
          <a:p>
            <a:fld id="{A9E79D4F-B57E-1C4E-8EE1-3B4427408A1A}" type="datetime4">
              <a:rPr lang="en-US" smtClean="0"/>
              <a:pPr/>
              <a:t>August 12, 2025</a:t>
            </a:fld>
            <a:endParaRPr lang="en-US"/>
          </a:p>
        </p:txBody>
      </p:sp>
    </p:spTree>
    <p:extLst>
      <p:ext uri="{BB962C8B-B14F-4D97-AF65-F5344CB8AC3E}">
        <p14:creationId xmlns:p14="http://schemas.microsoft.com/office/powerpoint/2010/main" val="216628560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6D40F06-6636-FBD8-09A2-439A246C6D5A}"/>
              </a:ext>
            </a:extLst>
          </p:cNvPr>
          <p:cNvSpPr>
            <a:spLocks noGrp="1"/>
          </p:cNvSpPr>
          <p:nvPr>
            <p:ph idx="1"/>
          </p:nvPr>
        </p:nvSpPr>
        <p:spPr/>
        <p:txBody>
          <a:bodyPr/>
          <a:lstStyle/>
          <a:p>
            <a:r>
              <a:rPr lang="en-US"/>
              <a:t>Mission operating fantastically</a:t>
            </a:r>
          </a:p>
          <a:p>
            <a:r>
              <a:rPr lang="en-US"/>
              <a:t>Disturbance Monitoring Package stopped operating in May 2025</a:t>
            </a:r>
          </a:p>
          <a:p>
            <a:pPr lvl="1"/>
            <a:r>
              <a:rPr lang="en-US"/>
              <a:t>See “Data Products 2025 Edition” for impact on data products</a:t>
            </a:r>
          </a:p>
          <a:p>
            <a:r>
              <a:rPr lang="en-US"/>
              <a:t>Striving to birth new products</a:t>
            </a:r>
          </a:p>
          <a:p>
            <a:r>
              <a:rPr lang="en-US"/>
              <a:t>Complete picture of future is not crystal clear, but for now the mission will continue normally</a:t>
            </a:r>
          </a:p>
        </p:txBody>
      </p:sp>
      <p:sp>
        <p:nvSpPr>
          <p:cNvPr id="3" name="Title 2">
            <a:extLst>
              <a:ext uri="{FF2B5EF4-FFF2-40B4-BE49-F238E27FC236}">
                <a16:creationId xmlns:a16="http://schemas.microsoft.com/office/drawing/2014/main" id="{630787C4-62D2-42A4-C317-ED5DF272B0BA}"/>
              </a:ext>
            </a:extLst>
          </p:cNvPr>
          <p:cNvSpPr>
            <a:spLocks noGrp="1"/>
          </p:cNvSpPr>
          <p:nvPr>
            <p:ph type="title"/>
          </p:nvPr>
        </p:nvSpPr>
        <p:spPr/>
        <p:txBody>
          <a:bodyPr/>
          <a:lstStyle/>
          <a:p>
            <a:r>
              <a:rPr lang="en-US"/>
              <a:t>Summary</a:t>
            </a:r>
          </a:p>
        </p:txBody>
      </p:sp>
      <p:sp>
        <p:nvSpPr>
          <p:cNvPr id="4" name="Date Placeholder 3">
            <a:extLst>
              <a:ext uri="{FF2B5EF4-FFF2-40B4-BE49-F238E27FC236}">
                <a16:creationId xmlns:a16="http://schemas.microsoft.com/office/drawing/2014/main" id="{DB5E83AF-5C9A-963C-9134-C3CC72836ADB}"/>
              </a:ext>
            </a:extLst>
          </p:cNvPr>
          <p:cNvSpPr>
            <a:spLocks noGrp="1"/>
          </p:cNvSpPr>
          <p:nvPr>
            <p:ph type="dt" sz="half" idx="2"/>
          </p:nvPr>
        </p:nvSpPr>
        <p:spPr/>
        <p:txBody>
          <a:bodyPr/>
          <a:lstStyle/>
          <a:p>
            <a:r>
              <a:rPr lang="en-US"/>
              <a:t>SAGE STM @ LaRC: August 13-14, 2025</a:t>
            </a:r>
          </a:p>
        </p:txBody>
      </p:sp>
    </p:spTree>
    <p:extLst>
      <p:ext uri="{BB962C8B-B14F-4D97-AF65-F5344CB8AC3E}">
        <p14:creationId xmlns:p14="http://schemas.microsoft.com/office/powerpoint/2010/main" val="12297126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6B26581-4A78-CE8A-0BEA-527FFBE07BED}"/>
              </a:ext>
            </a:extLst>
          </p:cNvPr>
          <p:cNvSpPr>
            <a:spLocks noGrp="1"/>
          </p:cNvSpPr>
          <p:nvPr>
            <p:ph idx="1"/>
          </p:nvPr>
        </p:nvSpPr>
        <p:spPr/>
        <p:txBody>
          <a:bodyPr/>
          <a:lstStyle/>
          <a:p>
            <a:r>
              <a:rPr lang="en-US"/>
              <a:t>NASA Internship and Fellowship opportunities: </a:t>
            </a:r>
            <a:r>
              <a:rPr lang="en-US">
                <a:hlinkClick r:id="rId2"/>
              </a:rPr>
              <a:t>NASA Intern</a:t>
            </a:r>
            <a:endParaRPr lang="en-US"/>
          </a:p>
          <a:p>
            <a:r>
              <a:rPr lang="en-US"/>
              <a:t>SAGE III/ISS has a vibrant &amp; sought-after internship program</a:t>
            </a:r>
          </a:p>
          <a:p>
            <a:pPr lvl="1"/>
            <a:r>
              <a:rPr lang="en-US"/>
              <a:t>3-5 interns during summer</a:t>
            </a:r>
          </a:p>
          <a:p>
            <a:r>
              <a:rPr lang="en-US"/>
              <a:t>Interns work on real tasks benefiting the SAGE III/ISS mission</a:t>
            </a:r>
          </a:p>
          <a:p>
            <a:r>
              <a:rPr lang="en-US"/>
              <a:t>Fantastic program teaching necessary skills/habits for successful science/engineering careers, e.g.:</a:t>
            </a:r>
          </a:p>
          <a:p>
            <a:pPr lvl="1"/>
            <a:r>
              <a:rPr lang="en-US"/>
              <a:t>Python programing</a:t>
            </a:r>
          </a:p>
          <a:p>
            <a:pPr lvl="1"/>
            <a:r>
              <a:rPr lang="en-US"/>
              <a:t>Configuration management (git)</a:t>
            </a:r>
          </a:p>
          <a:p>
            <a:pPr lvl="1"/>
            <a:r>
              <a:rPr lang="en-US"/>
              <a:t>Self documenting code techniques</a:t>
            </a:r>
          </a:p>
          <a:p>
            <a:pPr lvl="1"/>
            <a:r>
              <a:rPr lang="en-US"/>
              <a:t>Linux shells and scripting</a:t>
            </a:r>
          </a:p>
          <a:p>
            <a:r>
              <a:rPr lang="en-US"/>
              <a:t>Exceptional candidates should contact charles.a.hill@nasa.gov</a:t>
            </a:r>
          </a:p>
        </p:txBody>
      </p:sp>
      <p:sp>
        <p:nvSpPr>
          <p:cNvPr id="3" name="Title 2">
            <a:extLst>
              <a:ext uri="{FF2B5EF4-FFF2-40B4-BE49-F238E27FC236}">
                <a16:creationId xmlns:a16="http://schemas.microsoft.com/office/drawing/2014/main" id="{A491F6BA-C3EB-64B7-C8F4-B6C34240CE8E}"/>
              </a:ext>
            </a:extLst>
          </p:cNvPr>
          <p:cNvSpPr>
            <a:spLocks noGrp="1"/>
          </p:cNvSpPr>
          <p:nvPr>
            <p:ph type="title"/>
          </p:nvPr>
        </p:nvSpPr>
        <p:spPr/>
        <p:txBody>
          <a:bodyPr/>
          <a:lstStyle/>
          <a:p>
            <a:r>
              <a:rPr lang="en-US"/>
              <a:t>Interns</a:t>
            </a:r>
          </a:p>
        </p:txBody>
      </p:sp>
      <p:sp>
        <p:nvSpPr>
          <p:cNvPr id="4" name="Date Placeholder 3">
            <a:extLst>
              <a:ext uri="{FF2B5EF4-FFF2-40B4-BE49-F238E27FC236}">
                <a16:creationId xmlns:a16="http://schemas.microsoft.com/office/drawing/2014/main" id="{151F7746-04E3-04E6-50FB-5C1F0AFF3D37}"/>
              </a:ext>
            </a:extLst>
          </p:cNvPr>
          <p:cNvSpPr>
            <a:spLocks noGrp="1"/>
          </p:cNvSpPr>
          <p:nvPr>
            <p:ph type="dt" sz="half" idx="2"/>
          </p:nvPr>
        </p:nvSpPr>
        <p:spPr/>
        <p:txBody>
          <a:bodyPr/>
          <a:lstStyle/>
          <a:p>
            <a:r>
              <a:rPr lang="en-US"/>
              <a:t>SAGE STM @ </a:t>
            </a:r>
            <a:r>
              <a:rPr lang="en-US" err="1"/>
              <a:t>LaRC</a:t>
            </a:r>
            <a:r>
              <a:rPr lang="en-US"/>
              <a:t>: August 13-14, 2025</a:t>
            </a:r>
          </a:p>
        </p:txBody>
      </p:sp>
    </p:spTree>
    <p:extLst>
      <p:ext uri="{BB962C8B-B14F-4D97-AF65-F5344CB8AC3E}">
        <p14:creationId xmlns:p14="http://schemas.microsoft.com/office/powerpoint/2010/main" val="24216208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52AADBE-6BF2-45EE-B1AF-B702E056C294}"/>
              </a:ext>
            </a:extLst>
          </p:cNvPr>
          <p:cNvSpPr>
            <a:spLocks noGrp="1"/>
          </p:cNvSpPr>
          <p:nvPr>
            <p:ph idx="1"/>
          </p:nvPr>
        </p:nvSpPr>
        <p:spPr/>
        <p:txBody>
          <a:bodyPr/>
          <a:lstStyle/>
          <a:p>
            <a:r>
              <a:rPr lang="en-US" sz="2400"/>
              <a:t>Management – Marilee Roell, Dave Flittner, Sherry Beimler, Charles Hill</a:t>
            </a:r>
          </a:p>
          <a:p>
            <a:r>
              <a:rPr lang="en-US" sz="2400"/>
              <a:t>Operations – Jamie Nehrir, Sam Porter, Caitlyn Stone, Donald Cleckner, James Losey, Kenta </a:t>
            </a:r>
            <a:r>
              <a:rPr lang="en-US" sz="2400" err="1"/>
              <a:t>Funada</a:t>
            </a:r>
            <a:endParaRPr lang="en-US" sz="2400"/>
          </a:p>
          <a:p>
            <a:r>
              <a:rPr lang="en-US" sz="2400"/>
              <a:t>Ground Systems – Greg Paxton, Andrew Peterson, Jim Farmer, Rick Farmer</a:t>
            </a:r>
          </a:p>
          <a:p>
            <a:r>
              <a:rPr lang="en-US" sz="2400"/>
              <a:t>Science – David Flittner, Charles Hill, Kevin Leavor, Mary Cate McKee, Mahesh Kovilakam, Travis Knepp, Mike Pitts</a:t>
            </a:r>
          </a:p>
          <a:p>
            <a:r>
              <a:rPr lang="en-US" sz="2400"/>
              <a:t>Science Processing – Rob Damadeo, Robbie Manion, Mike Heitz, Marsha Larosee </a:t>
            </a:r>
          </a:p>
          <a:p>
            <a:r>
              <a:rPr lang="en-US" sz="2400"/>
              <a:t>Validation - Kevin Leavor, Mary Cate McKee, Caitlyn Stone</a:t>
            </a:r>
          </a:p>
          <a:p>
            <a:r>
              <a:rPr lang="en-US" sz="2400"/>
              <a:t>Public Engagement – Allison McMahon</a:t>
            </a:r>
          </a:p>
          <a:p>
            <a:r>
              <a:rPr lang="en-US" sz="2400"/>
              <a:t>Web Development – Rick Farmer, Jim Farmer, Kevin Leavor</a:t>
            </a:r>
          </a:p>
          <a:p>
            <a:r>
              <a:rPr lang="en-US" sz="2400"/>
              <a:t>Emergencies – Shane Wolf, Tom Johnson</a:t>
            </a:r>
          </a:p>
          <a:p>
            <a:endParaRPr lang="en-US" sz="2400"/>
          </a:p>
          <a:p>
            <a:endParaRPr lang="en-US" sz="2400"/>
          </a:p>
        </p:txBody>
      </p:sp>
      <p:sp>
        <p:nvSpPr>
          <p:cNvPr id="3" name="Title 2">
            <a:extLst>
              <a:ext uri="{FF2B5EF4-FFF2-40B4-BE49-F238E27FC236}">
                <a16:creationId xmlns:a16="http://schemas.microsoft.com/office/drawing/2014/main" id="{7EE8589D-9274-4E1A-A49A-14540DA309AB}"/>
              </a:ext>
            </a:extLst>
          </p:cNvPr>
          <p:cNvSpPr>
            <a:spLocks noGrp="1"/>
          </p:cNvSpPr>
          <p:nvPr>
            <p:ph type="title"/>
          </p:nvPr>
        </p:nvSpPr>
        <p:spPr/>
        <p:txBody>
          <a:bodyPr/>
          <a:lstStyle/>
          <a:p>
            <a:r>
              <a:rPr lang="en-US"/>
              <a:t>SAGE III/ISS Mission Teams</a:t>
            </a:r>
          </a:p>
        </p:txBody>
      </p:sp>
      <p:sp>
        <p:nvSpPr>
          <p:cNvPr id="4" name="Date Placeholder 3">
            <a:extLst>
              <a:ext uri="{FF2B5EF4-FFF2-40B4-BE49-F238E27FC236}">
                <a16:creationId xmlns:a16="http://schemas.microsoft.com/office/drawing/2014/main" id="{1663A6B7-4634-4630-A97F-5667C211B823}"/>
              </a:ext>
            </a:extLst>
          </p:cNvPr>
          <p:cNvSpPr>
            <a:spLocks noGrp="1"/>
          </p:cNvSpPr>
          <p:nvPr>
            <p:ph type="dt" sz="half" idx="2"/>
          </p:nvPr>
        </p:nvSpPr>
        <p:spPr/>
        <p:txBody>
          <a:bodyPr/>
          <a:lstStyle/>
          <a:p>
            <a:r>
              <a:rPr lang="en-US"/>
              <a:t>SAGE STM @ </a:t>
            </a:r>
            <a:r>
              <a:rPr lang="en-US" err="1"/>
              <a:t>LaRC</a:t>
            </a:r>
            <a:r>
              <a:rPr lang="en-US"/>
              <a:t>: August 13-14, 2025</a:t>
            </a:r>
          </a:p>
        </p:txBody>
      </p:sp>
    </p:spTree>
    <p:extLst>
      <p:ext uri="{BB962C8B-B14F-4D97-AF65-F5344CB8AC3E}">
        <p14:creationId xmlns:p14="http://schemas.microsoft.com/office/powerpoint/2010/main" val="42884127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 pie chart&#10;&#10;AI-generated content may be incorrect.">
            <a:extLst>
              <a:ext uri="{FF2B5EF4-FFF2-40B4-BE49-F238E27FC236}">
                <a16:creationId xmlns:a16="http://schemas.microsoft.com/office/drawing/2014/main" id="{C7E60166-1DE5-E617-B8AC-86F258837BF9}"/>
              </a:ext>
            </a:extLst>
          </p:cNvPr>
          <p:cNvPicPr>
            <a:picLocks noChangeAspect="1"/>
          </p:cNvPicPr>
          <p:nvPr/>
        </p:nvPicPr>
        <p:blipFill rotWithShape="1">
          <a:blip r:embed="rId2"/>
          <a:srcRect l="20859" t="12994" r="20371" b="50"/>
          <a:stretch/>
        </p:blipFill>
        <p:spPr>
          <a:xfrm>
            <a:off x="2304301" y="933061"/>
            <a:ext cx="7583397" cy="5924939"/>
          </a:xfrm>
          <a:prstGeom prst="rect">
            <a:avLst/>
          </a:prstGeom>
        </p:spPr>
      </p:pic>
      <p:sp>
        <p:nvSpPr>
          <p:cNvPr id="4" name="Content Placeholder 3">
            <a:extLst>
              <a:ext uri="{FF2B5EF4-FFF2-40B4-BE49-F238E27FC236}">
                <a16:creationId xmlns:a16="http://schemas.microsoft.com/office/drawing/2014/main" id="{66B3C666-0850-60C7-5DC6-129F85BB7060}"/>
              </a:ext>
            </a:extLst>
          </p:cNvPr>
          <p:cNvSpPr>
            <a:spLocks noGrp="1"/>
          </p:cNvSpPr>
          <p:nvPr>
            <p:ph idx="1"/>
          </p:nvPr>
        </p:nvSpPr>
        <p:spPr>
          <a:xfrm>
            <a:off x="101600" y="1143001"/>
            <a:ext cx="3985768" cy="960119"/>
          </a:xfrm>
        </p:spPr>
        <p:txBody>
          <a:bodyPr/>
          <a:lstStyle/>
          <a:p>
            <a:r>
              <a:rPr lang="en-US"/>
              <a:t>Unique Users by Country</a:t>
            </a:r>
          </a:p>
        </p:txBody>
      </p:sp>
      <p:sp>
        <p:nvSpPr>
          <p:cNvPr id="2" name="Title 1">
            <a:extLst>
              <a:ext uri="{FF2B5EF4-FFF2-40B4-BE49-F238E27FC236}">
                <a16:creationId xmlns:a16="http://schemas.microsoft.com/office/drawing/2014/main" id="{CA8AB60B-49F6-CDB2-8C5C-1908445D64DC}"/>
              </a:ext>
            </a:extLst>
          </p:cNvPr>
          <p:cNvSpPr>
            <a:spLocks noGrp="1"/>
          </p:cNvSpPr>
          <p:nvPr>
            <p:ph type="title"/>
          </p:nvPr>
        </p:nvSpPr>
        <p:spPr/>
        <p:txBody>
          <a:bodyPr/>
          <a:lstStyle/>
          <a:p>
            <a:r>
              <a:rPr lang="en-US"/>
              <a:t>Who are the consumers</a:t>
            </a:r>
          </a:p>
        </p:txBody>
      </p:sp>
      <p:sp>
        <p:nvSpPr>
          <p:cNvPr id="6" name="TextBox 5">
            <a:extLst>
              <a:ext uri="{FF2B5EF4-FFF2-40B4-BE49-F238E27FC236}">
                <a16:creationId xmlns:a16="http://schemas.microsoft.com/office/drawing/2014/main" id="{E66880CB-58E2-476B-6C70-721F98F8B07D}"/>
              </a:ext>
            </a:extLst>
          </p:cNvPr>
          <p:cNvSpPr txBox="1"/>
          <p:nvPr/>
        </p:nvSpPr>
        <p:spPr>
          <a:xfrm>
            <a:off x="6217920" y="1920240"/>
            <a:ext cx="1886714" cy="954107"/>
          </a:xfrm>
          <a:prstGeom prst="rect">
            <a:avLst/>
          </a:prstGeom>
          <a:noFill/>
        </p:spPr>
        <p:txBody>
          <a:bodyPr wrap="square" rtlCol="0">
            <a:spAutoFit/>
          </a:bodyPr>
          <a:lstStyle/>
          <a:p>
            <a:r>
              <a:rPr lang="en-US" sz="2800" b="1"/>
              <a:t>United States</a:t>
            </a:r>
          </a:p>
        </p:txBody>
      </p:sp>
      <p:sp>
        <p:nvSpPr>
          <p:cNvPr id="7" name="TextBox 6">
            <a:extLst>
              <a:ext uri="{FF2B5EF4-FFF2-40B4-BE49-F238E27FC236}">
                <a16:creationId xmlns:a16="http://schemas.microsoft.com/office/drawing/2014/main" id="{906FBB2F-D46F-F171-D028-F8D7714C12A0}"/>
              </a:ext>
            </a:extLst>
          </p:cNvPr>
          <p:cNvSpPr txBox="1"/>
          <p:nvPr/>
        </p:nvSpPr>
        <p:spPr>
          <a:xfrm>
            <a:off x="4812790" y="1361450"/>
            <a:ext cx="1066802" cy="523220"/>
          </a:xfrm>
          <a:prstGeom prst="rect">
            <a:avLst/>
          </a:prstGeom>
          <a:noFill/>
        </p:spPr>
        <p:txBody>
          <a:bodyPr wrap="square" rtlCol="0">
            <a:spAutoFit/>
          </a:bodyPr>
          <a:lstStyle/>
          <a:p>
            <a:r>
              <a:rPr lang="en-US" sz="2800" b="1"/>
              <a:t>China</a:t>
            </a:r>
          </a:p>
        </p:txBody>
      </p:sp>
      <p:sp>
        <p:nvSpPr>
          <p:cNvPr id="8" name="TextBox 7">
            <a:extLst>
              <a:ext uri="{FF2B5EF4-FFF2-40B4-BE49-F238E27FC236}">
                <a16:creationId xmlns:a16="http://schemas.microsoft.com/office/drawing/2014/main" id="{49A4A92E-FE29-8474-4B90-B705F06C605E}"/>
              </a:ext>
            </a:extLst>
          </p:cNvPr>
          <p:cNvSpPr txBox="1"/>
          <p:nvPr/>
        </p:nvSpPr>
        <p:spPr>
          <a:xfrm>
            <a:off x="10085832" y="5396419"/>
            <a:ext cx="1709928" cy="646331"/>
          </a:xfrm>
          <a:prstGeom prst="rect">
            <a:avLst/>
          </a:prstGeom>
          <a:solidFill>
            <a:schemeClr val="accent5">
              <a:lumMod val="20000"/>
              <a:lumOff val="80000"/>
            </a:schemeClr>
          </a:solidFill>
        </p:spPr>
        <p:txBody>
          <a:bodyPr wrap="square" rtlCol="0">
            <a:spAutoFit/>
          </a:bodyPr>
          <a:lstStyle/>
          <a:p>
            <a:r>
              <a:rPr lang="en-US" b="1" i="1"/>
              <a:t>Courtesy of Cheyenne Land</a:t>
            </a:r>
          </a:p>
        </p:txBody>
      </p:sp>
      <p:sp>
        <p:nvSpPr>
          <p:cNvPr id="9" name="TextBox 8">
            <a:extLst>
              <a:ext uri="{FF2B5EF4-FFF2-40B4-BE49-F238E27FC236}">
                <a16:creationId xmlns:a16="http://schemas.microsoft.com/office/drawing/2014/main" id="{E6EF7E83-0D09-2302-3470-22067689F396}"/>
              </a:ext>
            </a:extLst>
          </p:cNvPr>
          <p:cNvSpPr txBox="1"/>
          <p:nvPr/>
        </p:nvSpPr>
        <p:spPr>
          <a:xfrm>
            <a:off x="257175" y="4581525"/>
            <a:ext cx="1848992" cy="646331"/>
          </a:xfrm>
          <a:prstGeom prst="rect">
            <a:avLst/>
          </a:prstGeom>
          <a:solidFill>
            <a:schemeClr val="accent3">
              <a:lumMod val="20000"/>
              <a:lumOff val="80000"/>
            </a:schemeClr>
          </a:solidFill>
        </p:spPr>
        <p:txBody>
          <a:bodyPr wrap="square" rtlCol="0">
            <a:spAutoFit/>
          </a:bodyPr>
          <a:lstStyle/>
          <a:p>
            <a:r>
              <a:rPr lang="en-US"/>
              <a:t>Statistics only for Direct Download</a:t>
            </a:r>
          </a:p>
        </p:txBody>
      </p:sp>
    </p:spTree>
    <p:extLst>
      <p:ext uri="{BB962C8B-B14F-4D97-AF65-F5344CB8AC3E}">
        <p14:creationId xmlns:p14="http://schemas.microsoft.com/office/powerpoint/2010/main" val="37486564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F162D7-B6A9-D812-0349-1F101285F9A7}"/>
              </a:ext>
            </a:extLst>
          </p:cNvPr>
          <p:cNvSpPr>
            <a:spLocks noGrp="1"/>
          </p:cNvSpPr>
          <p:nvPr>
            <p:ph type="title"/>
          </p:nvPr>
        </p:nvSpPr>
        <p:spPr/>
        <p:txBody>
          <a:bodyPr/>
          <a:lstStyle/>
          <a:p>
            <a:r>
              <a:rPr lang="en-US"/>
              <a:t>Unique User by Affiliation</a:t>
            </a:r>
          </a:p>
        </p:txBody>
      </p:sp>
      <p:pic>
        <p:nvPicPr>
          <p:cNvPr id="5" name="Content Placeholder 4" descr="Chart, pie chart&#10;&#10;AI-generated content may be incorrect.">
            <a:extLst>
              <a:ext uri="{FF2B5EF4-FFF2-40B4-BE49-F238E27FC236}">
                <a16:creationId xmlns:a16="http://schemas.microsoft.com/office/drawing/2014/main" id="{3BD48419-5774-ABB7-19FB-0766055D972A}"/>
              </a:ext>
            </a:extLst>
          </p:cNvPr>
          <p:cNvPicPr>
            <a:picLocks noGrp="1" noChangeAspect="1"/>
          </p:cNvPicPr>
          <p:nvPr>
            <p:ph idx="1"/>
          </p:nvPr>
        </p:nvPicPr>
        <p:blipFill rotWithShape="1">
          <a:blip r:embed="rId2"/>
          <a:srcRect l="27141" t="12132" r="32414" b="9724"/>
          <a:stretch/>
        </p:blipFill>
        <p:spPr>
          <a:xfrm>
            <a:off x="3201547" y="980571"/>
            <a:ext cx="5760776" cy="5877429"/>
          </a:xfrm>
          <a:prstGeom prst="rect">
            <a:avLst/>
          </a:prstGeom>
        </p:spPr>
      </p:pic>
      <p:sp>
        <p:nvSpPr>
          <p:cNvPr id="6" name="TextBox 5">
            <a:extLst>
              <a:ext uri="{FF2B5EF4-FFF2-40B4-BE49-F238E27FC236}">
                <a16:creationId xmlns:a16="http://schemas.microsoft.com/office/drawing/2014/main" id="{30A875F9-F409-890E-40CE-466D6DEEA601}"/>
              </a:ext>
            </a:extLst>
          </p:cNvPr>
          <p:cNvSpPr txBox="1"/>
          <p:nvPr/>
        </p:nvSpPr>
        <p:spPr>
          <a:xfrm>
            <a:off x="6419088" y="3429001"/>
            <a:ext cx="1655064" cy="523220"/>
          </a:xfrm>
          <a:prstGeom prst="rect">
            <a:avLst/>
          </a:prstGeom>
          <a:noFill/>
        </p:spPr>
        <p:txBody>
          <a:bodyPr wrap="square" rtlCol="0">
            <a:spAutoFit/>
          </a:bodyPr>
          <a:lstStyle/>
          <a:p>
            <a:r>
              <a:rPr lang="en-US" sz="2800" b="1"/>
              <a:t>Education</a:t>
            </a:r>
          </a:p>
        </p:txBody>
      </p:sp>
      <p:sp>
        <p:nvSpPr>
          <p:cNvPr id="7" name="TextBox 6">
            <a:extLst>
              <a:ext uri="{FF2B5EF4-FFF2-40B4-BE49-F238E27FC236}">
                <a16:creationId xmlns:a16="http://schemas.microsoft.com/office/drawing/2014/main" id="{E04A4F74-67E7-66E4-94DD-FA3E166D80A8}"/>
              </a:ext>
            </a:extLst>
          </p:cNvPr>
          <p:cNvSpPr txBox="1"/>
          <p:nvPr/>
        </p:nvSpPr>
        <p:spPr>
          <a:xfrm>
            <a:off x="3911759" y="2222051"/>
            <a:ext cx="2170176" cy="523220"/>
          </a:xfrm>
          <a:prstGeom prst="rect">
            <a:avLst/>
          </a:prstGeom>
          <a:noFill/>
        </p:spPr>
        <p:txBody>
          <a:bodyPr wrap="square" rtlCol="0">
            <a:spAutoFit/>
          </a:bodyPr>
          <a:lstStyle/>
          <a:p>
            <a:r>
              <a:rPr lang="en-US" sz="2800" b="1"/>
              <a:t>Government</a:t>
            </a:r>
          </a:p>
        </p:txBody>
      </p:sp>
      <p:sp>
        <p:nvSpPr>
          <p:cNvPr id="8" name="TextBox 7">
            <a:extLst>
              <a:ext uri="{FF2B5EF4-FFF2-40B4-BE49-F238E27FC236}">
                <a16:creationId xmlns:a16="http://schemas.microsoft.com/office/drawing/2014/main" id="{565B4F4D-EF78-14A4-E189-641BC3CE9531}"/>
              </a:ext>
            </a:extLst>
          </p:cNvPr>
          <p:cNvSpPr txBox="1"/>
          <p:nvPr/>
        </p:nvSpPr>
        <p:spPr>
          <a:xfrm>
            <a:off x="10085832" y="5396419"/>
            <a:ext cx="1709928" cy="646331"/>
          </a:xfrm>
          <a:prstGeom prst="rect">
            <a:avLst/>
          </a:prstGeom>
          <a:solidFill>
            <a:schemeClr val="accent5">
              <a:lumMod val="20000"/>
              <a:lumOff val="80000"/>
            </a:schemeClr>
          </a:solidFill>
        </p:spPr>
        <p:txBody>
          <a:bodyPr wrap="square" rtlCol="0">
            <a:spAutoFit/>
          </a:bodyPr>
          <a:lstStyle/>
          <a:p>
            <a:r>
              <a:rPr lang="en-US" b="1" i="1"/>
              <a:t>Courtesy of Cheyenne Land</a:t>
            </a:r>
          </a:p>
        </p:txBody>
      </p:sp>
    </p:spTree>
    <p:extLst>
      <p:ext uri="{BB962C8B-B14F-4D97-AF65-F5344CB8AC3E}">
        <p14:creationId xmlns:p14="http://schemas.microsoft.com/office/powerpoint/2010/main" val="1116860279"/>
      </p:ext>
    </p:extLst>
  </p:cSld>
  <p:clrMapOvr>
    <a:masterClrMapping/>
  </p:clrMapOvr>
</p:sld>
</file>

<file path=ppt/theme/theme1.xml><?xml version="1.0" encoding="utf-8"?>
<a:theme xmlns:a="http://schemas.openxmlformats.org/drawingml/2006/main" name="1_Office Theme">
  <a:themeElements>
    <a:clrScheme name="Codex">
      <a:dk1>
        <a:sysClr val="windowText" lastClr="000000"/>
      </a:dk1>
      <a:lt1>
        <a:sysClr val="window" lastClr="FFFFFF"/>
      </a:lt1>
      <a:dk2>
        <a:srgbClr val="59564B"/>
      </a:dk2>
      <a:lt2>
        <a:srgbClr val="DFDAC7"/>
      </a:lt2>
      <a:accent1>
        <a:srgbClr val="990000"/>
      </a:accent1>
      <a:accent2>
        <a:srgbClr val="EFAB16"/>
      </a:accent2>
      <a:accent3>
        <a:srgbClr val="78AC35"/>
      </a:accent3>
      <a:accent4>
        <a:srgbClr val="35ACA2"/>
      </a:accent4>
      <a:accent5>
        <a:srgbClr val="4083CF"/>
      </a:accent5>
      <a:accent6>
        <a:srgbClr val="0D335E"/>
      </a:accent6>
      <a:hlink>
        <a:srgbClr val="EF8E1C"/>
      </a:hlink>
      <a:folHlink>
        <a:srgbClr val="FEC60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2D71F3C3AD162418168A3D1EEC31C68" ma:contentTypeVersion="5" ma:contentTypeDescription="Create a new document." ma:contentTypeScope="" ma:versionID="577db54b4c2332cce5dea161d5cd88f9">
  <xsd:schema xmlns:xsd="http://www.w3.org/2001/XMLSchema" xmlns:xs="http://www.w3.org/2001/XMLSchema" xmlns:p="http://schemas.microsoft.com/office/2006/metadata/properties" xmlns:ns3="3cb15ddf-dbe9-47ea-851d-c70642058130" xmlns:ns4="4817ca35-7031-43a6-bda2-0d9832ef6347" targetNamespace="http://schemas.microsoft.com/office/2006/metadata/properties" ma:root="true" ma:fieldsID="86ff2c4892e623567bf815bcdd67741e" ns3:_="" ns4:_="">
    <xsd:import namespace="3cb15ddf-dbe9-47ea-851d-c70642058130"/>
    <xsd:import namespace="4817ca35-7031-43a6-bda2-0d9832ef6347"/>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cb15ddf-dbe9-47ea-851d-c7064205813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817ca35-7031-43a6-bda2-0d9832ef6347"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244D5CE-52CD-4005-94DB-838287BF76F7}">
  <ds:schemaRefs>
    <ds:schemaRef ds:uri="3cb15ddf-dbe9-47ea-851d-c70642058130"/>
    <ds:schemaRef ds:uri="4817ca35-7031-43a6-bda2-0d9832ef634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A3B5EE9C-D0E8-47E3-BB6D-AEE02DE9C687}">
  <ds:schemaRefs>
    <ds:schemaRef ds:uri="3cb15ddf-dbe9-47ea-851d-c70642058130"/>
    <ds:schemaRef ds:uri="4817ca35-7031-43a6-bda2-0d9832ef634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A777366C-9C26-4BF0-AF70-1DC32A22952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5867</Words>
  <Application>Microsoft Office PowerPoint</Application>
  <PresentationFormat>Widescreen</PresentationFormat>
  <Paragraphs>885</Paragraphs>
  <Slides>50</Slides>
  <Notes>17</Notes>
  <HiddenSlides>0</HiddenSlides>
  <MMClips>0</MMClips>
  <ScaleCrop>false</ScaleCrop>
  <HeadingPairs>
    <vt:vector size="8" baseType="variant">
      <vt:variant>
        <vt:lpstr>Fonts Used</vt:lpstr>
      </vt:variant>
      <vt:variant>
        <vt:i4>13</vt:i4>
      </vt:variant>
      <vt:variant>
        <vt:lpstr>Theme</vt:lpstr>
      </vt:variant>
      <vt:variant>
        <vt:i4>2</vt:i4>
      </vt:variant>
      <vt:variant>
        <vt:lpstr>Embedded OLE Servers</vt:lpstr>
      </vt:variant>
      <vt:variant>
        <vt:i4>1</vt:i4>
      </vt:variant>
      <vt:variant>
        <vt:lpstr>Slide Titles</vt:lpstr>
      </vt:variant>
      <vt:variant>
        <vt:i4>50</vt:i4>
      </vt:variant>
    </vt:vector>
  </HeadingPairs>
  <TitlesOfParts>
    <vt:vector size="66" baseType="lpstr">
      <vt:lpstr>-apple-system</vt:lpstr>
      <vt:lpstr>Arial</vt:lpstr>
      <vt:lpstr>Calibri</vt:lpstr>
      <vt:lpstr>Calibri Light</vt:lpstr>
      <vt:lpstr>Courier New</vt:lpstr>
      <vt:lpstr>Helvetica Neue</vt:lpstr>
      <vt:lpstr>Open Sans</vt:lpstr>
      <vt:lpstr>Roboto</vt:lpstr>
      <vt:lpstr>Segoe UI</vt:lpstr>
      <vt:lpstr>Segoe UI WPC Regular</vt:lpstr>
      <vt:lpstr>Times New Roman</vt:lpstr>
      <vt:lpstr>Wingdings</vt:lpstr>
      <vt:lpstr>ヒラギノ角ゴ Pro W3</vt:lpstr>
      <vt:lpstr>1_Office Theme</vt:lpstr>
      <vt:lpstr>2_Office Theme</vt:lpstr>
      <vt:lpstr>Bitmap Image</vt:lpstr>
      <vt:lpstr>PowerPoint Presentation</vt:lpstr>
      <vt:lpstr>Stratospheric Aerosol and Gas Experiment III/ISS – Mission Status</vt:lpstr>
      <vt:lpstr>Outline</vt:lpstr>
      <vt:lpstr>SAGE III/ISS STM 2025 - Thank You!</vt:lpstr>
      <vt:lpstr>Highlights &amp; Accomplishments Since Last Time</vt:lpstr>
      <vt:lpstr>Interns</vt:lpstr>
      <vt:lpstr>SAGE III/ISS Mission Teams</vt:lpstr>
      <vt:lpstr>Who are the consumers</vt:lpstr>
      <vt:lpstr>Unique User by Affiliation</vt:lpstr>
      <vt:lpstr>Unique User by Primary Study Area</vt:lpstr>
      <vt:lpstr>Publications Using SAGE data</vt:lpstr>
      <vt:lpstr>Chen et al.: Direct radiative cooling versus indirect warming by facilitating large particle formation</vt:lpstr>
      <vt:lpstr>Knowland et al.: Assimilating SAGE III/ISS Profiles for a Continued Climate Record</vt:lpstr>
      <vt:lpstr>Kovilakam et al.: OMPS-LP aerosol extinction coefficients and their applicability in GloSSAC</vt:lpstr>
      <vt:lpstr>PowerPoint Presentation</vt:lpstr>
      <vt:lpstr>Validation Efforts</vt:lpstr>
      <vt:lpstr>Interested in Participating in Validation Efforts?</vt:lpstr>
      <vt:lpstr>Contact Information</vt:lpstr>
      <vt:lpstr>Validation Criteria</vt:lpstr>
      <vt:lpstr>SAGE III/ISS Predictions</vt:lpstr>
      <vt:lpstr>SAGE III/ISS Predictions</vt:lpstr>
      <vt:lpstr>SAGE III/ISS Predictions</vt:lpstr>
      <vt:lpstr>Long Term Event Predictions</vt:lpstr>
      <vt:lpstr>Activities that Affect Predictions</vt:lpstr>
      <vt:lpstr>Predicted Events Before Reboosts Aug. 10 – Sep. 07, 2025</vt:lpstr>
      <vt:lpstr>Predicted Events After Reboosts Aug. 10 – Sep. 07, 2025</vt:lpstr>
      <vt:lpstr>PowerPoint Presentation</vt:lpstr>
      <vt:lpstr>Downloaded Events Text File</vt:lpstr>
      <vt:lpstr>Weekly Email Content Breakdown (Sent Jun. 25, 2025)</vt:lpstr>
      <vt:lpstr>Prediction File for LaRC</vt:lpstr>
      <vt:lpstr>Predictions Before and After Reboosts for LaRC Aug. 10 – Sep. 07, 2025</vt:lpstr>
      <vt:lpstr>Reboost Schedule Jan. 2025 – Mid Aug. 2025</vt:lpstr>
      <vt:lpstr>Future of SAGE III/ISS – Very Near Term</vt:lpstr>
      <vt:lpstr>PowerPoint Presentation</vt:lpstr>
      <vt:lpstr>Update</vt:lpstr>
      <vt:lpstr>FY2026 President’s Budget Request Guidance per FY2027 Program Resources Guidance</vt:lpstr>
      <vt:lpstr>Activities for closeout (1/2) Accelerated Phase-F plan</vt:lpstr>
      <vt:lpstr>Activities for closeout (2/2) Accelerated Phase-F plan</vt:lpstr>
      <vt:lpstr>Schedule Milestones for Closeout</vt:lpstr>
      <vt:lpstr>Summary</vt:lpstr>
      <vt:lpstr>Backup</vt:lpstr>
      <vt:lpstr>Ozone</vt:lpstr>
      <vt:lpstr>Aerosol</vt:lpstr>
      <vt:lpstr>Water Vapor</vt:lpstr>
      <vt:lpstr>Canadian aera burned so far greater than 2024, but far less than 2023</vt:lpstr>
      <vt:lpstr>PowerPoint Presentation</vt:lpstr>
      <vt:lpstr>2025 vs 2023</vt:lpstr>
      <vt:lpstr>PowerPoint Presentation</vt:lpstr>
      <vt:lpstr>PowerPoint Presentation</vt:lpstr>
      <vt:lpstr>Summary</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Damadeo, Robert (LARC-E303)</dc:creator>
  <cp:lastModifiedBy>Flittner, David E. (LARC-E303)</cp:lastModifiedBy>
  <cp:revision>1</cp:revision>
  <dcterms:created xsi:type="dcterms:W3CDTF">2020-03-13T16:24:34Z</dcterms:created>
  <dcterms:modified xsi:type="dcterms:W3CDTF">2025-08-12T20:48:47Z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0x010100E2D71F3C3AD162418168A3D1EEC31C68</vt:lpwstr>
  </property>
</Properties>
</file>