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60" r:id="rId4"/>
  </p:sldMasterIdLst>
  <p:notesMasterIdLst>
    <p:notesMasterId r:id="rId18"/>
  </p:notesMasterIdLst>
  <p:handoutMasterIdLst>
    <p:handoutMasterId r:id="rId19"/>
  </p:handoutMasterIdLst>
  <p:sldIdLst>
    <p:sldId id="966" r:id="rId5"/>
    <p:sldId id="971" r:id="rId6"/>
    <p:sldId id="969" r:id="rId7"/>
    <p:sldId id="970" r:id="rId8"/>
    <p:sldId id="972" r:id="rId9"/>
    <p:sldId id="967" r:id="rId10"/>
    <p:sldId id="973" r:id="rId11"/>
    <p:sldId id="974" r:id="rId12"/>
    <p:sldId id="975" r:id="rId13"/>
    <p:sldId id="976" r:id="rId14"/>
    <p:sldId id="977" r:id="rId15"/>
    <p:sldId id="978" r:id="rId16"/>
    <p:sldId id="982" r:id="rId17"/>
  </p:sldIdLst>
  <p:sldSz cx="9144000" cy="5143500" type="screen16x9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29" charset="0"/>
        <a:ea typeface="ヒラギノ角ゴ Pro W3" pitchFamily="29" charset="-128"/>
        <a:cs typeface="ヒラギノ角ゴ Pro W3" pitchFamily="29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29" charset="0"/>
        <a:ea typeface="ヒラギノ角ゴ Pro W3" pitchFamily="29" charset="-128"/>
        <a:cs typeface="ヒラギノ角ゴ Pro W3" pitchFamily="29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29" charset="0"/>
        <a:ea typeface="ヒラギノ角ゴ Pro W3" pitchFamily="29" charset="-128"/>
        <a:cs typeface="ヒラギノ角ゴ Pro W3" pitchFamily="29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29" charset="0"/>
        <a:ea typeface="ヒラギノ角ゴ Pro W3" pitchFamily="29" charset="-128"/>
        <a:cs typeface="ヒラギノ角ゴ Pro W3" pitchFamily="29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29" charset="0"/>
        <a:ea typeface="ヒラギノ角ゴ Pro W3" pitchFamily="29" charset="-128"/>
        <a:cs typeface="ヒラギノ角ゴ Pro W3" pitchFamily="29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29" charset="0"/>
        <a:ea typeface="ヒラギノ角ゴ Pro W3" pitchFamily="29" charset="-128"/>
        <a:cs typeface="ヒラギノ角ゴ Pro W3" pitchFamily="29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29" charset="0"/>
        <a:ea typeface="ヒラギノ角ゴ Pro W3" pitchFamily="29" charset="-128"/>
        <a:cs typeface="ヒラギノ角ゴ Pro W3" pitchFamily="29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29" charset="0"/>
        <a:ea typeface="ヒラギノ角ゴ Pro W3" pitchFamily="29" charset="-128"/>
        <a:cs typeface="ヒラギノ角ゴ Pro W3" pitchFamily="29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29" charset="0"/>
        <a:ea typeface="ヒラギノ角ゴ Pro W3" pitchFamily="29" charset="-128"/>
        <a:cs typeface="ヒラギノ角ゴ Pro W3" pitchFamily="29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F9337"/>
    <a:srgbClr val="CC6600"/>
    <a:srgbClr val="FFF9CC"/>
    <a:srgbClr val="00CCFF"/>
    <a:srgbClr val="E7E7E7"/>
    <a:srgbClr val="F5FFA7"/>
    <a:srgbClr val="3399FF"/>
    <a:srgbClr val="FFFF66"/>
    <a:srgbClr val="CCFF99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F08016-6723-404B-A05D-2163A7C2E8D3}" v="17" dt="2025-08-14T06:03:42.506"/>
  </p1510:revLst>
</p1510:revInfo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94" autoAdjust="0"/>
    <p:restoredTop sz="96327" autoAdjust="0"/>
  </p:normalViewPr>
  <p:slideViewPr>
    <p:cSldViewPr snapToGrid="0" snapToObjects="1">
      <p:cViewPr varScale="1">
        <p:scale>
          <a:sx n="140" d="100"/>
          <a:sy n="140" d="100"/>
        </p:scale>
        <p:origin x="972" y="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3568"/>
    </p:cViewPr>
  </p:sorterViewPr>
  <p:notesViewPr>
    <p:cSldViewPr snapToGrid="0" snapToObjects="1">
      <p:cViewPr varScale="1">
        <p:scale>
          <a:sx n="92" d="100"/>
          <a:sy n="92" d="100"/>
        </p:scale>
        <p:origin x="-4432" y="-11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Mahon, Allison (LARC-E303)[Science Systems &amp; Applications, Inc.]" userId="eae9994f-f0ab-48b3-803c-99a90434ebf1" providerId="ADAL" clId="{155D40D7-A08E-CC4E-BE06-3B1FA4AC886E}"/>
    <pc:docChg chg="undo custSel addSld delSld modSld">
      <pc:chgData name="McMahon, Allison (LARC-E303)[Science Systems &amp; Applications, Inc.]" userId="eae9994f-f0ab-48b3-803c-99a90434ebf1" providerId="ADAL" clId="{155D40D7-A08E-CC4E-BE06-3B1FA4AC886E}" dt="2022-10-14T17:10:22.753" v="10" actId="5793"/>
      <pc:docMkLst>
        <pc:docMk/>
      </pc:docMkLst>
      <pc:sldChg chg="modSp mod">
        <pc:chgData name="McMahon, Allison (LARC-E303)[Science Systems &amp; Applications, Inc.]" userId="eae9994f-f0ab-48b3-803c-99a90434ebf1" providerId="ADAL" clId="{155D40D7-A08E-CC4E-BE06-3B1FA4AC886E}" dt="2022-10-14T17:10:22.753" v="10" actId="5793"/>
        <pc:sldMkLst>
          <pc:docMk/>
          <pc:sldMk cId="0" sldId="967"/>
        </pc:sldMkLst>
        <pc:spChg chg="mod">
          <ac:chgData name="McMahon, Allison (LARC-E303)[Science Systems &amp; Applications, Inc.]" userId="eae9994f-f0ab-48b3-803c-99a90434ebf1" providerId="ADAL" clId="{155D40D7-A08E-CC4E-BE06-3B1FA4AC886E}" dt="2022-10-14T17:10:22.753" v="10" actId="5793"/>
          <ac:spMkLst>
            <pc:docMk/>
            <pc:sldMk cId="0" sldId="967"/>
            <ac:spMk id="2" creationId="{00000000-0000-0000-0000-000000000000}"/>
          </ac:spMkLst>
        </pc:spChg>
      </pc:sldChg>
      <pc:sldChg chg="new del">
        <pc:chgData name="McMahon, Allison (LARC-E303)[Science Systems &amp; Applications, Inc.]" userId="eae9994f-f0ab-48b3-803c-99a90434ebf1" providerId="ADAL" clId="{155D40D7-A08E-CC4E-BE06-3B1FA4AC886E}" dt="2022-10-14T17:10:18.592" v="1" actId="680"/>
        <pc:sldMkLst>
          <pc:docMk/>
          <pc:sldMk cId="1657282490" sldId="968"/>
        </pc:sldMkLst>
      </pc:sldChg>
    </pc:docChg>
  </pc:docChgLst>
  <pc:docChgLst>
    <pc:chgData name="Leavor, Kevin R. (LARC-E303)[RSES]" userId="ccf346e2-84b3-49df-96cf-bede97d22e64" providerId="ADAL" clId="{F8C282E9-10B8-4910-9796-B83BAA0A5411}"/>
    <pc:docChg chg="undo redo custSel addSld delSld modSld">
      <pc:chgData name="Leavor, Kevin R. (LARC-E303)[RSES]" userId="ccf346e2-84b3-49df-96cf-bede97d22e64" providerId="ADAL" clId="{F8C282E9-10B8-4910-9796-B83BAA0A5411}" dt="2025-08-14T15:39:08.417" v="175" actId="14826"/>
      <pc:docMkLst>
        <pc:docMk/>
      </pc:docMkLst>
      <pc:sldChg chg="del">
        <pc:chgData name="Leavor, Kevin R. (LARC-E303)[RSES]" userId="ccf346e2-84b3-49df-96cf-bede97d22e64" providerId="ADAL" clId="{F8C282E9-10B8-4910-9796-B83BAA0A5411}" dt="2025-08-12T18:55:32.688" v="0" actId="47"/>
        <pc:sldMkLst>
          <pc:docMk/>
          <pc:sldMk cId="0" sldId="753"/>
        </pc:sldMkLst>
      </pc:sldChg>
      <pc:sldChg chg="modSp mod">
        <pc:chgData name="Leavor, Kevin R. (LARC-E303)[RSES]" userId="ccf346e2-84b3-49df-96cf-bede97d22e64" providerId="ADAL" clId="{F8C282E9-10B8-4910-9796-B83BAA0A5411}" dt="2025-08-12T18:57:16.533" v="104" actId="20577"/>
        <pc:sldMkLst>
          <pc:docMk/>
          <pc:sldMk cId="0" sldId="966"/>
        </pc:sldMkLst>
        <pc:spChg chg="mod">
          <ac:chgData name="Leavor, Kevin R. (LARC-E303)[RSES]" userId="ccf346e2-84b3-49df-96cf-bede97d22e64" providerId="ADAL" clId="{F8C282E9-10B8-4910-9796-B83BAA0A5411}" dt="2025-08-12T18:57:16.533" v="104" actId="20577"/>
          <ac:spMkLst>
            <pc:docMk/>
            <pc:sldMk cId="0" sldId="966"/>
            <ac:spMk id="8194" creationId="{00000000-0000-0000-0000-000000000000}"/>
          </ac:spMkLst>
        </pc:spChg>
      </pc:sldChg>
      <pc:sldChg chg="addSp delSp modSp mod">
        <pc:chgData name="Leavor, Kevin R. (LARC-E303)[RSES]" userId="ccf346e2-84b3-49df-96cf-bede97d22e64" providerId="ADAL" clId="{F8C282E9-10B8-4910-9796-B83BAA0A5411}" dt="2025-08-12T19:03:31.663" v="167" actId="1076"/>
        <pc:sldMkLst>
          <pc:docMk/>
          <pc:sldMk cId="0" sldId="967"/>
        </pc:sldMkLst>
        <pc:spChg chg="del">
          <ac:chgData name="Leavor, Kevin R. (LARC-E303)[RSES]" userId="ccf346e2-84b3-49df-96cf-bede97d22e64" providerId="ADAL" clId="{F8C282E9-10B8-4910-9796-B83BAA0A5411}" dt="2025-08-12T18:57:44.231" v="105" actId="22"/>
          <ac:spMkLst>
            <pc:docMk/>
            <pc:sldMk cId="0" sldId="967"/>
            <ac:spMk id="2" creationId="{00000000-0000-0000-0000-000000000000}"/>
          </ac:spMkLst>
        </pc:spChg>
        <pc:spChg chg="mod">
          <ac:chgData name="Leavor, Kevin R. (LARC-E303)[RSES]" userId="ccf346e2-84b3-49df-96cf-bede97d22e64" providerId="ADAL" clId="{F8C282E9-10B8-4910-9796-B83BAA0A5411}" dt="2025-08-12T18:58:04.466" v="121" actId="20577"/>
          <ac:spMkLst>
            <pc:docMk/>
            <pc:sldMk cId="0" sldId="967"/>
            <ac:spMk id="3" creationId="{00000000-0000-0000-0000-000000000000}"/>
          </ac:spMkLst>
        </pc:spChg>
        <pc:picChg chg="add mod ord modCrop">
          <ac:chgData name="Leavor, Kevin R. (LARC-E303)[RSES]" userId="ccf346e2-84b3-49df-96cf-bede97d22e64" providerId="ADAL" clId="{F8C282E9-10B8-4910-9796-B83BAA0A5411}" dt="2025-08-12T19:02:18.697" v="160" actId="1076"/>
          <ac:picMkLst>
            <pc:docMk/>
            <pc:sldMk cId="0" sldId="967"/>
            <ac:picMk id="6" creationId="{C0B16C9C-13E5-E412-76DF-DF803CAD16DA}"/>
          </ac:picMkLst>
        </pc:picChg>
        <pc:picChg chg="add mod">
          <ac:chgData name="Leavor, Kevin R. (LARC-E303)[RSES]" userId="ccf346e2-84b3-49df-96cf-bede97d22e64" providerId="ADAL" clId="{F8C282E9-10B8-4910-9796-B83BAA0A5411}" dt="2025-08-12T19:03:31.663" v="167" actId="1076"/>
          <ac:picMkLst>
            <pc:docMk/>
            <pc:sldMk cId="0" sldId="967"/>
            <ac:picMk id="8" creationId="{C068C231-7932-A33B-4BA5-A7E708228D22}"/>
          </ac:picMkLst>
        </pc:picChg>
      </pc:sldChg>
      <pc:sldChg chg="addSp delSp modSp add mod">
        <pc:chgData name="Leavor, Kevin R. (LARC-E303)[RSES]" userId="ccf346e2-84b3-49df-96cf-bede97d22e64" providerId="ADAL" clId="{F8C282E9-10B8-4910-9796-B83BAA0A5411}" dt="2025-08-12T20:08:10.201" v="170"/>
        <pc:sldMkLst>
          <pc:docMk/>
          <pc:sldMk cId="3790562787" sldId="968"/>
        </pc:sldMkLst>
        <pc:spChg chg="add del mod">
          <ac:chgData name="Leavor, Kevin R. (LARC-E303)[RSES]" userId="ccf346e2-84b3-49df-96cf-bede97d22e64" providerId="ADAL" clId="{F8C282E9-10B8-4910-9796-B83BAA0A5411}" dt="2025-08-12T20:08:10.201" v="170"/>
          <ac:spMkLst>
            <pc:docMk/>
            <pc:sldMk cId="3790562787" sldId="968"/>
            <ac:spMk id="5" creationId="{5D490F74-94C7-8C84-A060-27A351F77F38}"/>
          </ac:spMkLst>
        </pc:spChg>
        <pc:picChg chg="del">
          <ac:chgData name="Leavor, Kevin R. (LARC-E303)[RSES]" userId="ccf346e2-84b3-49df-96cf-bede97d22e64" providerId="ADAL" clId="{F8C282E9-10B8-4910-9796-B83BAA0A5411}" dt="2025-08-12T20:08:02.019" v="169" actId="478"/>
          <ac:picMkLst>
            <pc:docMk/>
            <pc:sldMk cId="3790562787" sldId="968"/>
            <ac:picMk id="6" creationId="{C0B16C9C-13E5-E412-76DF-DF803CAD16DA}"/>
          </ac:picMkLst>
        </pc:picChg>
        <pc:picChg chg="del">
          <ac:chgData name="Leavor, Kevin R. (LARC-E303)[RSES]" userId="ccf346e2-84b3-49df-96cf-bede97d22e64" providerId="ADAL" clId="{F8C282E9-10B8-4910-9796-B83BAA0A5411}" dt="2025-08-12T20:08:02.019" v="169" actId="478"/>
          <ac:picMkLst>
            <pc:docMk/>
            <pc:sldMk cId="3790562787" sldId="968"/>
            <ac:picMk id="8" creationId="{C068C231-7932-A33B-4BA5-A7E708228D22}"/>
          </ac:picMkLst>
        </pc:picChg>
        <pc:picChg chg="add mod">
          <ac:chgData name="Leavor, Kevin R. (LARC-E303)[RSES]" userId="ccf346e2-84b3-49df-96cf-bede97d22e64" providerId="ADAL" clId="{F8C282E9-10B8-4910-9796-B83BAA0A5411}" dt="2025-08-12T20:08:10.201" v="170"/>
          <ac:picMkLst>
            <pc:docMk/>
            <pc:sldMk cId="3790562787" sldId="968"/>
            <ac:picMk id="9" creationId="{858D0D18-0199-84BE-E31B-92BB8A8BBA46}"/>
          </ac:picMkLst>
        </pc:picChg>
      </pc:sldChg>
      <pc:sldChg chg="modSp mod">
        <pc:chgData name="Leavor, Kevin R. (LARC-E303)[RSES]" userId="ccf346e2-84b3-49df-96cf-bede97d22e64" providerId="ADAL" clId="{F8C282E9-10B8-4910-9796-B83BAA0A5411}" dt="2025-08-14T15:39:08.417" v="175" actId="14826"/>
        <pc:sldMkLst>
          <pc:docMk/>
          <pc:sldMk cId="2329649096" sldId="978"/>
        </pc:sldMkLst>
        <pc:picChg chg="mod">
          <ac:chgData name="Leavor, Kevin R. (LARC-E303)[RSES]" userId="ccf346e2-84b3-49df-96cf-bede97d22e64" providerId="ADAL" clId="{F8C282E9-10B8-4910-9796-B83BAA0A5411}" dt="2025-08-14T15:39:08.417" v="175" actId="14826"/>
          <ac:picMkLst>
            <pc:docMk/>
            <pc:sldMk cId="2329649096" sldId="978"/>
            <ac:picMk id="9" creationId="{D2961C33-8961-E182-9A92-81DE305FB18F}"/>
          </ac:picMkLst>
        </pc:picChg>
      </pc:sldChg>
    </pc:docChg>
  </pc:docChgLst>
  <pc:docChgLst>
    <pc:chgData name="Leavor, Kevin R. (LARC-E303)[RSES]" userId="ccf346e2-84b3-49df-96cf-bede97d22e64" providerId="ADAL" clId="{64F08016-6723-404B-A05D-2163A7C2E8D3}"/>
    <pc:docChg chg="undo redo custSel addSld delSld modSld">
      <pc:chgData name="Leavor, Kevin R. (LARC-E303)[RSES]" userId="ccf346e2-84b3-49df-96cf-bede97d22e64" providerId="ADAL" clId="{64F08016-6723-404B-A05D-2163A7C2E8D3}" dt="2025-08-14T06:05:36.985" v="1130" actId="1076"/>
      <pc:docMkLst>
        <pc:docMk/>
      </pc:docMkLst>
      <pc:sldChg chg="modSp mod">
        <pc:chgData name="Leavor, Kevin R. (LARC-E303)[RSES]" userId="ccf346e2-84b3-49df-96cf-bede97d22e64" providerId="ADAL" clId="{64F08016-6723-404B-A05D-2163A7C2E8D3}" dt="2025-08-13T18:08:03.895" v="17" actId="20577"/>
        <pc:sldMkLst>
          <pc:docMk/>
          <pc:sldMk cId="0" sldId="967"/>
        </pc:sldMkLst>
        <pc:spChg chg="mod">
          <ac:chgData name="Leavor, Kevin R. (LARC-E303)[RSES]" userId="ccf346e2-84b3-49df-96cf-bede97d22e64" providerId="ADAL" clId="{64F08016-6723-404B-A05D-2163A7C2E8D3}" dt="2025-08-13T18:08:03.895" v="17" actId="20577"/>
          <ac:spMkLst>
            <pc:docMk/>
            <pc:sldMk cId="0" sldId="967"/>
            <ac:spMk id="3" creationId="{00000000-0000-0000-0000-000000000000}"/>
          </ac:spMkLst>
        </pc:spChg>
      </pc:sldChg>
      <pc:sldChg chg="modSp del mod">
        <pc:chgData name="Leavor, Kevin R. (LARC-E303)[RSES]" userId="ccf346e2-84b3-49df-96cf-bede97d22e64" providerId="ADAL" clId="{64F08016-6723-404B-A05D-2163A7C2E8D3}" dt="2025-08-13T18:36:49.393" v="492" actId="47"/>
        <pc:sldMkLst>
          <pc:docMk/>
          <pc:sldMk cId="3790562787" sldId="968"/>
        </pc:sldMkLst>
        <pc:spChg chg="mod">
          <ac:chgData name="Leavor, Kevin R. (LARC-E303)[RSES]" userId="ccf346e2-84b3-49df-96cf-bede97d22e64" providerId="ADAL" clId="{64F08016-6723-404B-A05D-2163A7C2E8D3}" dt="2025-08-13T18:36:24.249" v="443" actId="20577"/>
          <ac:spMkLst>
            <pc:docMk/>
            <pc:sldMk cId="3790562787" sldId="968"/>
            <ac:spMk id="3" creationId="{00000000-0000-0000-0000-000000000000}"/>
          </ac:spMkLst>
        </pc:spChg>
      </pc:sldChg>
      <pc:sldChg chg="add">
        <pc:chgData name="Leavor, Kevin R. (LARC-E303)[RSES]" userId="ccf346e2-84b3-49df-96cf-bede97d22e64" providerId="ADAL" clId="{64F08016-6723-404B-A05D-2163A7C2E8D3}" dt="2025-08-13T18:07:31.993" v="0"/>
        <pc:sldMkLst>
          <pc:docMk/>
          <pc:sldMk cId="2271106755" sldId="969"/>
        </pc:sldMkLst>
      </pc:sldChg>
      <pc:sldChg chg="add">
        <pc:chgData name="Leavor, Kevin R. (LARC-E303)[RSES]" userId="ccf346e2-84b3-49df-96cf-bede97d22e64" providerId="ADAL" clId="{64F08016-6723-404B-A05D-2163A7C2E8D3}" dt="2025-08-13T18:07:31.993" v="0"/>
        <pc:sldMkLst>
          <pc:docMk/>
          <pc:sldMk cId="2766536960" sldId="970"/>
        </pc:sldMkLst>
      </pc:sldChg>
      <pc:sldChg chg="modSp add mod">
        <pc:chgData name="Leavor, Kevin R. (LARC-E303)[RSES]" userId="ccf346e2-84b3-49df-96cf-bede97d22e64" providerId="ADAL" clId="{64F08016-6723-404B-A05D-2163A7C2E8D3}" dt="2025-08-13T18:12:02.508" v="218" actId="20577"/>
        <pc:sldMkLst>
          <pc:docMk/>
          <pc:sldMk cId="0" sldId="971"/>
        </pc:sldMkLst>
        <pc:spChg chg="mod">
          <ac:chgData name="Leavor, Kevin R. (LARC-E303)[RSES]" userId="ccf346e2-84b3-49df-96cf-bede97d22e64" providerId="ADAL" clId="{64F08016-6723-404B-A05D-2163A7C2E8D3}" dt="2025-08-13T18:12:02.508" v="218" actId="20577"/>
          <ac:spMkLst>
            <pc:docMk/>
            <pc:sldMk cId="0" sldId="971"/>
            <ac:spMk id="2" creationId="{00000000-0000-0000-0000-000000000000}"/>
          </ac:spMkLst>
        </pc:spChg>
      </pc:sldChg>
      <pc:sldChg chg="add">
        <pc:chgData name="Leavor, Kevin R. (LARC-E303)[RSES]" userId="ccf346e2-84b3-49df-96cf-bede97d22e64" providerId="ADAL" clId="{64F08016-6723-404B-A05D-2163A7C2E8D3}" dt="2025-08-13T18:09:08.915" v="18"/>
        <pc:sldMkLst>
          <pc:docMk/>
          <pc:sldMk cId="3086626822" sldId="972"/>
        </pc:sldMkLst>
      </pc:sldChg>
      <pc:sldChg chg="addSp delSp modSp add mod">
        <pc:chgData name="Leavor, Kevin R. (LARC-E303)[RSES]" userId="ccf346e2-84b3-49df-96cf-bede97d22e64" providerId="ADAL" clId="{64F08016-6723-404B-A05D-2163A7C2E8D3}" dt="2025-08-13T18:19:12.311" v="275" actId="166"/>
        <pc:sldMkLst>
          <pc:docMk/>
          <pc:sldMk cId="2545674198" sldId="973"/>
        </pc:sldMkLst>
        <pc:spChg chg="mod">
          <ac:chgData name="Leavor, Kevin R. (LARC-E303)[RSES]" userId="ccf346e2-84b3-49df-96cf-bede97d22e64" providerId="ADAL" clId="{64F08016-6723-404B-A05D-2163A7C2E8D3}" dt="2025-08-13T18:10:26.330" v="45" actId="20577"/>
          <ac:spMkLst>
            <pc:docMk/>
            <pc:sldMk cId="2545674198" sldId="973"/>
            <ac:spMk id="3" creationId="{00000000-0000-0000-0000-000000000000}"/>
          </ac:spMkLst>
        </pc:spChg>
        <pc:spChg chg="add mod">
          <ac:chgData name="Leavor, Kevin R. (LARC-E303)[RSES]" userId="ccf346e2-84b3-49df-96cf-bede97d22e64" providerId="ADAL" clId="{64F08016-6723-404B-A05D-2163A7C2E8D3}" dt="2025-08-13T18:18:18.231" v="268" actId="20577"/>
          <ac:spMkLst>
            <pc:docMk/>
            <pc:sldMk cId="2545674198" sldId="973"/>
            <ac:spMk id="5" creationId="{B90076A7-4336-970A-0D9A-4CFB3BC36ECE}"/>
          </ac:spMkLst>
        </pc:spChg>
        <pc:spChg chg="add mod ord">
          <ac:chgData name="Leavor, Kevin R. (LARC-E303)[RSES]" userId="ccf346e2-84b3-49df-96cf-bede97d22e64" providerId="ADAL" clId="{64F08016-6723-404B-A05D-2163A7C2E8D3}" dt="2025-08-13T18:19:12.311" v="275" actId="166"/>
          <ac:spMkLst>
            <pc:docMk/>
            <pc:sldMk cId="2545674198" sldId="973"/>
            <ac:spMk id="12" creationId="{2381D099-02CC-A9F8-47C0-C268E34B88C9}"/>
          </ac:spMkLst>
        </pc:spChg>
        <pc:spChg chg="add del mod">
          <ac:chgData name="Leavor, Kevin R. (LARC-E303)[RSES]" userId="ccf346e2-84b3-49df-96cf-bede97d22e64" providerId="ADAL" clId="{64F08016-6723-404B-A05D-2163A7C2E8D3}" dt="2025-08-13T18:16:48.274" v="251" actId="478"/>
          <ac:spMkLst>
            <pc:docMk/>
            <pc:sldMk cId="2545674198" sldId="973"/>
            <ac:spMk id="13" creationId="{E36AF20B-8237-6769-7C1F-D7437D9025BE}"/>
          </ac:spMkLst>
        </pc:spChg>
        <pc:picChg chg="del">
          <ac:chgData name="Leavor, Kevin R. (LARC-E303)[RSES]" userId="ccf346e2-84b3-49df-96cf-bede97d22e64" providerId="ADAL" clId="{64F08016-6723-404B-A05D-2163A7C2E8D3}" dt="2025-08-13T18:10:28.559" v="46" actId="478"/>
          <ac:picMkLst>
            <pc:docMk/>
            <pc:sldMk cId="2545674198" sldId="973"/>
            <ac:picMk id="6" creationId="{C0B16C9C-13E5-E412-76DF-DF803CAD16DA}"/>
          </ac:picMkLst>
        </pc:picChg>
        <pc:picChg chg="del">
          <ac:chgData name="Leavor, Kevin R. (LARC-E303)[RSES]" userId="ccf346e2-84b3-49df-96cf-bede97d22e64" providerId="ADAL" clId="{64F08016-6723-404B-A05D-2163A7C2E8D3}" dt="2025-08-13T18:10:28.559" v="46" actId="478"/>
          <ac:picMkLst>
            <pc:docMk/>
            <pc:sldMk cId="2545674198" sldId="973"/>
            <ac:picMk id="8" creationId="{C068C231-7932-A33B-4BA5-A7E708228D22}"/>
          </ac:picMkLst>
        </pc:picChg>
        <pc:picChg chg="add mod">
          <ac:chgData name="Leavor, Kevin R. (LARC-E303)[RSES]" userId="ccf346e2-84b3-49df-96cf-bede97d22e64" providerId="ADAL" clId="{64F08016-6723-404B-A05D-2163A7C2E8D3}" dt="2025-08-13T18:18:17.491" v="266" actId="1076"/>
          <ac:picMkLst>
            <pc:docMk/>
            <pc:sldMk cId="2545674198" sldId="973"/>
            <ac:picMk id="9" creationId="{C0B2F927-6FEA-3027-056C-8765930F1E9B}"/>
          </ac:picMkLst>
        </pc:picChg>
        <pc:picChg chg="add mod">
          <ac:chgData name="Leavor, Kevin R. (LARC-E303)[RSES]" userId="ccf346e2-84b3-49df-96cf-bede97d22e64" providerId="ADAL" clId="{64F08016-6723-404B-A05D-2163A7C2E8D3}" dt="2025-08-13T18:18:50.033" v="273" actId="14100"/>
          <ac:picMkLst>
            <pc:docMk/>
            <pc:sldMk cId="2545674198" sldId="973"/>
            <ac:picMk id="11" creationId="{B40E8A50-4771-98E5-B9A3-6D12C3354E46}"/>
          </ac:picMkLst>
        </pc:picChg>
        <pc:picChg chg="add mod">
          <ac:chgData name="Leavor, Kevin R. (LARC-E303)[RSES]" userId="ccf346e2-84b3-49df-96cf-bede97d22e64" providerId="ADAL" clId="{64F08016-6723-404B-A05D-2163A7C2E8D3}" dt="2025-08-13T18:18:58.282" v="274" actId="14100"/>
          <ac:picMkLst>
            <pc:docMk/>
            <pc:sldMk cId="2545674198" sldId="973"/>
            <ac:picMk id="15" creationId="{615571F1-CE96-4958-FFBB-6E49FB2FA232}"/>
          </ac:picMkLst>
        </pc:picChg>
      </pc:sldChg>
      <pc:sldChg chg="addSp delSp modSp add mod">
        <pc:chgData name="Leavor, Kevin R. (LARC-E303)[RSES]" userId="ccf346e2-84b3-49df-96cf-bede97d22e64" providerId="ADAL" clId="{64F08016-6723-404B-A05D-2163A7C2E8D3}" dt="2025-08-13T18:38:50.363" v="615" actId="20577"/>
        <pc:sldMkLst>
          <pc:docMk/>
          <pc:sldMk cId="445355418" sldId="974"/>
        </pc:sldMkLst>
        <pc:spChg chg="mod">
          <ac:chgData name="Leavor, Kevin R. (LARC-E303)[RSES]" userId="ccf346e2-84b3-49df-96cf-bede97d22e64" providerId="ADAL" clId="{64F08016-6723-404B-A05D-2163A7C2E8D3}" dt="2025-08-13T18:38:50.363" v="615" actId="20577"/>
          <ac:spMkLst>
            <pc:docMk/>
            <pc:sldMk cId="445355418" sldId="974"/>
            <ac:spMk id="5" creationId="{B90076A7-4336-970A-0D9A-4CFB3BC36ECE}"/>
          </ac:spMkLst>
        </pc:spChg>
        <pc:spChg chg="del">
          <ac:chgData name="Leavor, Kevin R. (LARC-E303)[RSES]" userId="ccf346e2-84b3-49df-96cf-bede97d22e64" providerId="ADAL" clId="{64F08016-6723-404B-A05D-2163A7C2E8D3}" dt="2025-08-13T18:19:48.452" v="297" actId="478"/>
          <ac:spMkLst>
            <pc:docMk/>
            <pc:sldMk cId="445355418" sldId="974"/>
            <ac:spMk id="12" creationId="{2381D099-02CC-A9F8-47C0-C268E34B88C9}"/>
          </ac:spMkLst>
        </pc:spChg>
        <pc:picChg chg="add mod modCrop">
          <ac:chgData name="Leavor, Kevin R. (LARC-E303)[RSES]" userId="ccf346e2-84b3-49df-96cf-bede97d22e64" providerId="ADAL" clId="{64F08016-6723-404B-A05D-2163A7C2E8D3}" dt="2025-08-13T18:29:41.796" v="350" actId="732"/>
          <ac:picMkLst>
            <pc:docMk/>
            <pc:sldMk cId="445355418" sldId="974"/>
            <ac:picMk id="6" creationId="{4CDF1E5A-A375-7BCC-870D-287F58446A7C}"/>
          </ac:picMkLst>
        </pc:picChg>
        <pc:picChg chg="del">
          <ac:chgData name="Leavor, Kevin R. (LARC-E303)[RSES]" userId="ccf346e2-84b3-49df-96cf-bede97d22e64" providerId="ADAL" clId="{64F08016-6723-404B-A05D-2163A7C2E8D3}" dt="2025-08-13T18:19:45.811" v="293" actId="478"/>
          <ac:picMkLst>
            <pc:docMk/>
            <pc:sldMk cId="445355418" sldId="974"/>
            <ac:picMk id="9" creationId="{C0B2F927-6FEA-3027-056C-8765930F1E9B}"/>
          </ac:picMkLst>
        </pc:picChg>
        <pc:picChg chg="del">
          <ac:chgData name="Leavor, Kevin R. (LARC-E303)[RSES]" userId="ccf346e2-84b3-49df-96cf-bede97d22e64" providerId="ADAL" clId="{64F08016-6723-404B-A05D-2163A7C2E8D3}" dt="2025-08-13T18:19:47.618" v="296" actId="478"/>
          <ac:picMkLst>
            <pc:docMk/>
            <pc:sldMk cId="445355418" sldId="974"/>
            <ac:picMk id="11" creationId="{B40E8A50-4771-98E5-B9A3-6D12C3354E46}"/>
          </ac:picMkLst>
        </pc:picChg>
        <pc:picChg chg="del mod">
          <ac:chgData name="Leavor, Kevin R. (LARC-E303)[RSES]" userId="ccf346e2-84b3-49df-96cf-bede97d22e64" providerId="ADAL" clId="{64F08016-6723-404B-A05D-2163A7C2E8D3}" dt="2025-08-13T18:19:46.962" v="295" actId="478"/>
          <ac:picMkLst>
            <pc:docMk/>
            <pc:sldMk cId="445355418" sldId="974"/>
            <ac:picMk id="15" creationId="{615571F1-CE96-4958-FFBB-6E49FB2FA232}"/>
          </ac:picMkLst>
        </pc:picChg>
      </pc:sldChg>
      <pc:sldChg chg="addSp delSp modSp add mod">
        <pc:chgData name="Leavor, Kevin R. (LARC-E303)[RSES]" userId="ccf346e2-84b3-49df-96cf-bede97d22e64" providerId="ADAL" clId="{64F08016-6723-404B-A05D-2163A7C2E8D3}" dt="2025-08-13T18:48:12.694" v="873" actId="1076"/>
        <pc:sldMkLst>
          <pc:docMk/>
          <pc:sldMk cId="2529907767" sldId="975"/>
        </pc:sldMkLst>
        <pc:spChg chg="mod">
          <ac:chgData name="Leavor, Kevin R. (LARC-E303)[RSES]" userId="ccf346e2-84b3-49df-96cf-bede97d22e64" providerId="ADAL" clId="{64F08016-6723-404B-A05D-2163A7C2E8D3}" dt="2025-08-13T18:47:58.005" v="872" actId="6549"/>
          <ac:spMkLst>
            <pc:docMk/>
            <pc:sldMk cId="2529907767" sldId="975"/>
            <ac:spMk id="5" creationId="{B90076A7-4336-970A-0D9A-4CFB3BC36ECE}"/>
          </ac:spMkLst>
        </pc:spChg>
        <pc:picChg chg="del">
          <ac:chgData name="Leavor, Kevin R. (LARC-E303)[RSES]" userId="ccf346e2-84b3-49df-96cf-bede97d22e64" providerId="ADAL" clId="{64F08016-6723-404B-A05D-2163A7C2E8D3}" dt="2025-08-13T18:32:29.410" v="385" actId="478"/>
          <ac:picMkLst>
            <pc:docMk/>
            <pc:sldMk cId="2529907767" sldId="975"/>
            <ac:picMk id="6" creationId="{4CDF1E5A-A375-7BCC-870D-287F58446A7C}"/>
          </ac:picMkLst>
        </pc:picChg>
        <pc:picChg chg="add mod">
          <ac:chgData name="Leavor, Kevin R. (LARC-E303)[RSES]" userId="ccf346e2-84b3-49df-96cf-bede97d22e64" providerId="ADAL" clId="{64F08016-6723-404B-A05D-2163A7C2E8D3}" dt="2025-08-13T18:45:23.652" v="804" actId="1076"/>
          <ac:picMkLst>
            <pc:docMk/>
            <pc:sldMk cId="2529907767" sldId="975"/>
            <ac:picMk id="7" creationId="{A638CA74-C960-8C6E-B36D-7157706D2096}"/>
          </ac:picMkLst>
        </pc:picChg>
        <pc:picChg chg="add mod">
          <ac:chgData name="Leavor, Kevin R. (LARC-E303)[RSES]" userId="ccf346e2-84b3-49df-96cf-bede97d22e64" providerId="ADAL" clId="{64F08016-6723-404B-A05D-2163A7C2E8D3}" dt="2025-08-13T18:48:12.694" v="873" actId="1076"/>
          <ac:picMkLst>
            <pc:docMk/>
            <pc:sldMk cId="2529907767" sldId="975"/>
            <ac:picMk id="9" creationId="{6BBFD9CD-7B66-B944-EEC9-3C9814455CD5}"/>
          </ac:picMkLst>
        </pc:picChg>
      </pc:sldChg>
      <pc:sldChg chg="addSp delSp modSp add mod">
        <pc:chgData name="Leavor, Kevin R. (LARC-E303)[RSES]" userId="ccf346e2-84b3-49df-96cf-bede97d22e64" providerId="ADAL" clId="{64F08016-6723-404B-A05D-2163A7C2E8D3}" dt="2025-08-13T18:38:39.279" v="585" actId="20577"/>
        <pc:sldMkLst>
          <pc:docMk/>
          <pc:sldMk cId="929852516" sldId="976"/>
        </pc:sldMkLst>
        <pc:spChg chg="mod">
          <ac:chgData name="Leavor, Kevin R. (LARC-E303)[RSES]" userId="ccf346e2-84b3-49df-96cf-bede97d22e64" providerId="ADAL" clId="{64F08016-6723-404B-A05D-2163A7C2E8D3}" dt="2025-08-13T18:36:34.283" v="460" actId="20577"/>
          <ac:spMkLst>
            <pc:docMk/>
            <pc:sldMk cId="929852516" sldId="976"/>
            <ac:spMk id="3" creationId="{00000000-0000-0000-0000-000000000000}"/>
          </ac:spMkLst>
        </pc:spChg>
        <pc:spChg chg="mod">
          <ac:chgData name="Leavor, Kevin R. (LARC-E303)[RSES]" userId="ccf346e2-84b3-49df-96cf-bede97d22e64" providerId="ADAL" clId="{64F08016-6723-404B-A05D-2163A7C2E8D3}" dt="2025-08-13T18:38:39.279" v="585" actId="20577"/>
          <ac:spMkLst>
            <pc:docMk/>
            <pc:sldMk cId="929852516" sldId="976"/>
            <ac:spMk id="5" creationId="{B90076A7-4336-970A-0D9A-4CFB3BC36ECE}"/>
          </ac:spMkLst>
        </pc:spChg>
        <pc:picChg chg="add mod">
          <ac:chgData name="Leavor, Kevin R. (LARC-E303)[RSES]" userId="ccf346e2-84b3-49df-96cf-bede97d22e64" providerId="ADAL" clId="{64F08016-6723-404B-A05D-2163A7C2E8D3}" dt="2025-08-13T18:36:46.275" v="491"/>
          <ac:picMkLst>
            <pc:docMk/>
            <pc:sldMk cId="929852516" sldId="976"/>
            <ac:picMk id="2" creationId="{66ADFD48-7B05-25D5-8CE4-D37D02AC1D9F}"/>
          </ac:picMkLst>
        </pc:picChg>
        <pc:picChg chg="del">
          <ac:chgData name="Leavor, Kevin R. (LARC-E303)[RSES]" userId="ccf346e2-84b3-49df-96cf-bede97d22e64" providerId="ADAL" clId="{64F08016-6723-404B-A05D-2163A7C2E8D3}" dt="2025-08-13T18:36:36.232" v="461" actId="478"/>
          <ac:picMkLst>
            <pc:docMk/>
            <pc:sldMk cId="929852516" sldId="976"/>
            <ac:picMk id="7" creationId="{A638CA74-C960-8C6E-B36D-7157706D2096}"/>
          </ac:picMkLst>
        </pc:picChg>
      </pc:sldChg>
      <pc:sldChg chg="addSp delSp modSp add mod">
        <pc:chgData name="Leavor, Kevin R. (LARC-E303)[RSES]" userId="ccf346e2-84b3-49df-96cf-bede97d22e64" providerId="ADAL" clId="{64F08016-6723-404B-A05D-2163A7C2E8D3}" dt="2025-08-13T18:37:32.027" v="537" actId="1076"/>
        <pc:sldMkLst>
          <pc:docMk/>
          <pc:sldMk cId="2653765192" sldId="977"/>
        </pc:sldMkLst>
        <pc:spChg chg="mod">
          <ac:chgData name="Leavor, Kevin R. (LARC-E303)[RSES]" userId="ccf346e2-84b3-49df-96cf-bede97d22e64" providerId="ADAL" clId="{64F08016-6723-404B-A05D-2163A7C2E8D3}" dt="2025-08-13T18:37:13.743" v="529" actId="20577"/>
          <ac:spMkLst>
            <pc:docMk/>
            <pc:sldMk cId="2653765192" sldId="977"/>
            <ac:spMk id="5" creationId="{B90076A7-4336-970A-0D9A-4CFB3BC36ECE}"/>
          </ac:spMkLst>
        </pc:spChg>
        <pc:picChg chg="del">
          <ac:chgData name="Leavor, Kevin R. (LARC-E303)[RSES]" userId="ccf346e2-84b3-49df-96cf-bede97d22e64" providerId="ADAL" clId="{64F08016-6723-404B-A05D-2163A7C2E8D3}" dt="2025-08-13T18:37:15.468" v="530" actId="478"/>
          <ac:picMkLst>
            <pc:docMk/>
            <pc:sldMk cId="2653765192" sldId="977"/>
            <ac:picMk id="2" creationId="{66ADFD48-7B05-25D5-8CE4-D37D02AC1D9F}"/>
          </ac:picMkLst>
        </pc:picChg>
        <pc:picChg chg="add mod">
          <ac:chgData name="Leavor, Kevin R. (LARC-E303)[RSES]" userId="ccf346e2-84b3-49df-96cf-bede97d22e64" providerId="ADAL" clId="{64F08016-6723-404B-A05D-2163A7C2E8D3}" dt="2025-08-13T18:37:32.027" v="537" actId="1076"/>
          <ac:picMkLst>
            <pc:docMk/>
            <pc:sldMk cId="2653765192" sldId="977"/>
            <ac:picMk id="7" creationId="{658E3381-D466-B2E8-F17F-1176009D8CDA}"/>
          </ac:picMkLst>
        </pc:picChg>
      </pc:sldChg>
      <pc:sldChg chg="addSp delSp modSp add mod">
        <pc:chgData name="Leavor, Kevin R. (LARC-E303)[RSES]" userId="ccf346e2-84b3-49df-96cf-bede97d22e64" providerId="ADAL" clId="{64F08016-6723-404B-A05D-2163A7C2E8D3}" dt="2025-08-14T05:53:11.118" v="1081" actId="20577"/>
        <pc:sldMkLst>
          <pc:docMk/>
          <pc:sldMk cId="2329649096" sldId="978"/>
        </pc:sldMkLst>
        <pc:spChg chg="mod">
          <ac:chgData name="Leavor, Kevin R. (LARC-E303)[RSES]" userId="ccf346e2-84b3-49df-96cf-bede97d22e64" providerId="ADAL" clId="{64F08016-6723-404B-A05D-2163A7C2E8D3}" dt="2025-08-14T05:33:55.533" v="891" actId="14100"/>
          <ac:spMkLst>
            <pc:docMk/>
            <pc:sldMk cId="2329649096" sldId="978"/>
            <ac:spMk id="3" creationId="{00000000-0000-0000-0000-000000000000}"/>
          </ac:spMkLst>
        </pc:spChg>
        <pc:spChg chg="mod">
          <ac:chgData name="Leavor, Kevin R. (LARC-E303)[RSES]" userId="ccf346e2-84b3-49df-96cf-bede97d22e64" providerId="ADAL" clId="{64F08016-6723-404B-A05D-2163A7C2E8D3}" dt="2025-08-14T05:33:55.533" v="891" actId="14100"/>
          <ac:spMkLst>
            <pc:docMk/>
            <pc:sldMk cId="2329649096" sldId="978"/>
            <ac:spMk id="4" creationId="{00000000-0000-0000-0000-000000000000}"/>
          </ac:spMkLst>
        </pc:spChg>
        <pc:spChg chg="mod">
          <ac:chgData name="Leavor, Kevin R. (LARC-E303)[RSES]" userId="ccf346e2-84b3-49df-96cf-bede97d22e64" providerId="ADAL" clId="{64F08016-6723-404B-A05D-2163A7C2E8D3}" dt="2025-08-14T05:53:11.118" v="1081" actId="20577"/>
          <ac:spMkLst>
            <pc:docMk/>
            <pc:sldMk cId="2329649096" sldId="978"/>
            <ac:spMk id="5" creationId="{B90076A7-4336-970A-0D9A-4CFB3BC36ECE}"/>
          </ac:spMkLst>
        </pc:spChg>
        <pc:spChg chg="add del mod">
          <ac:chgData name="Leavor, Kevin R. (LARC-E303)[RSES]" userId="ccf346e2-84b3-49df-96cf-bede97d22e64" providerId="ADAL" clId="{64F08016-6723-404B-A05D-2163A7C2E8D3}" dt="2025-08-14T05:53:09.475" v="1079" actId="22"/>
          <ac:spMkLst>
            <pc:docMk/>
            <pc:sldMk cId="2329649096" sldId="978"/>
            <ac:spMk id="15" creationId="{6EAF0A3F-F364-BDD5-E09F-81BEBCB0E646}"/>
          </ac:spMkLst>
        </pc:spChg>
        <pc:picChg chg="add mod">
          <ac:chgData name="Leavor, Kevin R. (LARC-E303)[RSES]" userId="ccf346e2-84b3-49df-96cf-bede97d22e64" providerId="ADAL" clId="{64F08016-6723-404B-A05D-2163A7C2E8D3}" dt="2025-08-14T05:53:09.930" v="1080" actId="1076"/>
          <ac:picMkLst>
            <pc:docMk/>
            <pc:sldMk cId="2329649096" sldId="978"/>
            <ac:picMk id="6" creationId="{22B57A97-D3BC-74FE-16D8-961EEDB00D92}"/>
          </ac:picMkLst>
        </pc:picChg>
        <pc:picChg chg="del">
          <ac:chgData name="Leavor, Kevin R. (LARC-E303)[RSES]" userId="ccf346e2-84b3-49df-96cf-bede97d22e64" providerId="ADAL" clId="{64F08016-6723-404B-A05D-2163A7C2E8D3}" dt="2025-08-14T04:45:10.826" v="874" actId="478"/>
          <ac:picMkLst>
            <pc:docMk/>
            <pc:sldMk cId="2329649096" sldId="978"/>
            <ac:picMk id="7" creationId="{658E3381-D466-B2E8-F17F-1176009D8CDA}"/>
          </ac:picMkLst>
        </pc:picChg>
        <pc:picChg chg="add mod">
          <ac:chgData name="Leavor, Kevin R. (LARC-E303)[RSES]" userId="ccf346e2-84b3-49df-96cf-bede97d22e64" providerId="ADAL" clId="{64F08016-6723-404B-A05D-2163A7C2E8D3}" dt="2025-08-14T05:53:09.930" v="1080" actId="1076"/>
          <ac:picMkLst>
            <pc:docMk/>
            <pc:sldMk cId="2329649096" sldId="978"/>
            <ac:picMk id="9" creationId="{D2961C33-8961-E182-9A92-81DE305FB18F}"/>
          </ac:picMkLst>
        </pc:picChg>
        <pc:picChg chg="add mod">
          <ac:chgData name="Leavor, Kevin R. (LARC-E303)[RSES]" userId="ccf346e2-84b3-49df-96cf-bede97d22e64" providerId="ADAL" clId="{64F08016-6723-404B-A05D-2163A7C2E8D3}" dt="2025-08-14T05:53:09.930" v="1080" actId="1076"/>
          <ac:picMkLst>
            <pc:docMk/>
            <pc:sldMk cId="2329649096" sldId="978"/>
            <ac:picMk id="11" creationId="{DC05DC2C-828A-71E6-8113-DFD1CA7ADF3B}"/>
          </ac:picMkLst>
        </pc:picChg>
        <pc:picChg chg="add mod">
          <ac:chgData name="Leavor, Kevin R. (LARC-E303)[RSES]" userId="ccf346e2-84b3-49df-96cf-bede97d22e64" providerId="ADAL" clId="{64F08016-6723-404B-A05D-2163A7C2E8D3}" dt="2025-08-14T05:53:09.930" v="1080" actId="1076"/>
          <ac:picMkLst>
            <pc:docMk/>
            <pc:sldMk cId="2329649096" sldId="978"/>
            <ac:picMk id="13" creationId="{8EA929D7-2725-CDA9-E01B-1FA739548064}"/>
          </ac:picMkLst>
        </pc:picChg>
      </pc:sldChg>
      <pc:sldChg chg="addSp delSp modSp add mod">
        <pc:chgData name="Leavor, Kevin R. (LARC-E303)[RSES]" userId="ccf346e2-84b3-49df-96cf-bede97d22e64" providerId="ADAL" clId="{64F08016-6723-404B-A05D-2163A7C2E8D3}" dt="2025-08-14T06:05:36.985" v="1130" actId="1076"/>
        <pc:sldMkLst>
          <pc:docMk/>
          <pc:sldMk cId="247992376" sldId="982"/>
        </pc:sldMkLst>
        <pc:spChg chg="mod">
          <ac:chgData name="Leavor, Kevin R. (LARC-E303)[RSES]" userId="ccf346e2-84b3-49df-96cf-bede97d22e64" providerId="ADAL" clId="{64F08016-6723-404B-A05D-2163A7C2E8D3}" dt="2025-08-14T05:40:46.043" v="1052" actId="20577"/>
          <ac:spMkLst>
            <pc:docMk/>
            <pc:sldMk cId="247992376" sldId="982"/>
            <ac:spMk id="2" creationId="{6F482C15-6064-A8B0-729D-51FF95C68AF9}"/>
          </ac:spMkLst>
        </pc:spChg>
        <pc:spChg chg="mod">
          <ac:chgData name="Leavor, Kevin R. (LARC-E303)[RSES]" userId="ccf346e2-84b3-49df-96cf-bede97d22e64" providerId="ADAL" clId="{64F08016-6723-404B-A05D-2163A7C2E8D3}" dt="2025-08-14T05:37:40.616" v="954" actId="6549"/>
          <ac:spMkLst>
            <pc:docMk/>
            <pc:sldMk cId="247992376" sldId="982"/>
            <ac:spMk id="3" creationId="{DE01041F-CDC3-161D-6031-A36E84982324}"/>
          </ac:spMkLst>
        </pc:spChg>
        <pc:spChg chg="add mod">
          <ac:chgData name="Leavor, Kevin R. (LARC-E303)[RSES]" userId="ccf346e2-84b3-49df-96cf-bede97d22e64" providerId="ADAL" clId="{64F08016-6723-404B-A05D-2163A7C2E8D3}" dt="2025-08-14T06:05:31.658" v="1129" actId="1076"/>
          <ac:spMkLst>
            <pc:docMk/>
            <pc:sldMk cId="247992376" sldId="982"/>
            <ac:spMk id="7" creationId="{762535A1-E6A3-11C5-44F0-3718381280DB}"/>
          </ac:spMkLst>
        </pc:spChg>
        <pc:spChg chg="add mod">
          <ac:chgData name="Leavor, Kevin R. (LARC-E303)[RSES]" userId="ccf346e2-84b3-49df-96cf-bede97d22e64" providerId="ADAL" clId="{64F08016-6723-404B-A05D-2163A7C2E8D3}" dt="2025-08-14T06:05:36.985" v="1130" actId="1076"/>
          <ac:spMkLst>
            <pc:docMk/>
            <pc:sldMk cId="247992376" sldId="982"/>
            <ac:spMk id="10" creationId="{230220D7-8010-632B-1F69-F19BC5FA9508}"/>
          </ac:spMkLst>
        </pc:spChg>
        <pc:picChg chg="add mod">
          <ac:chgData name="Leavor, Kevin R. (LARC-E303)[RSES]" userId="ccf346e2-84b3-49df-96cf-bede97d22e64" providerId="ADAL" clId="{64F08016-6723-404B-A05D-2163A7C2E8D3}" dt="2025-08-14T06:03:35.504" v="1105" actId="1076"/>
          <ac:picMkLst>
            <pc:docMk/>
            <pc:sldMk cId="247992376" sldId="982"/>
            <ac:picMk id="6" creationId="{58F22C4F-6D06-A86D-F4A3-46A96754EE8E}"/>
          </ac:picMkLst>
        </pc:picChg>
        <pc:picChg chg="del">
          <ac:chgData name="Leavor, Kevin R. (LARC-E303)[RSES]" userId="ccf346e2-84b3-49df-96cf-bede97d22e64" providerId="ADAL" clId="{64F08016-6723-404B-A05D-2163A7C2E8D3}" dt="2025-08-14T05:37:55.893" v="955" actId="478"/>
          <ac:picMkLst>
            <pc:docMk/>
            <pc:sldMk cId="247992376" sldId="982"/>
            <ac:picMk id="8" creationId="{604189A8-3132-9275-AF51-DCD3DC1DD63D}"/>
          </ac:picMkLst>
        </pc:picChg>
        <pc:picChg chg="add mod">
          <ac:chgData name="Leavor, Kevin R. (LARC-E303)[RSES]" userId="ccf346e2-84b3-49df-96cf-bede97d22e64" providerId="ADAL" clId="{64F08016-6723-404B-A05D-2163A7C2E8D3}" dt="2025-08-14T06:03:40.310" v="1107" actId="1076"/>
          <ac:picMkLst>
            <pc:docMk/>
            <pc:sldMk cId="247992376" sldId="982"/>
            <ac:picMk id="9" creationId="{ACE37F08-E3B7-2AA7-9974-DAD35394676D}"/>
          </ac:picMkLst>
        </pc:picChg>
      </pc:sldChg>
    </pc:docChg>
  </pc:docChgLst>
  <pc:docChgLst>
    <pc:chgData name="Stone, Caitlyn (LARC-E303)[RSES]" userId="c7dbbfd3-417d-4772-b0ce-f2c6f7ad8868" providerId="ADAL" clId="{C2F5F289-E945-4082-947B-CE36A7A6BE4C}"/>
    <pc:docChg chg="modSld">
      <pc:chgData name="Stone, Caitlyn (LARC-E303)[RSES]" userId="c7dbbfd3-417d-4772-b0ce-f2c6f7ad8868" providerId="ADAL" clId="{C2F5F289-E945-4082-947B-CE36A7A6BE4C}" dt="2024-05-20T18:20:43.492" v="0"/>
      <pc:docMkLst>
        <pc:docMk/>
      </pc:docMkLst>
      <pc:sldChg chg="modSp">
        <pc:chgData name="Stone, Caitlyn (LARC-E303)[RSES]" userId="c7dbbfd3-417d-4772-b0ce-f2c6f7ad8868" providerId="ADAL" clId="{C2F5F289-E945-4082-947B-CE36A7A6BE4C}" dt="2024-05-20T18:20:43.492" v="0"/>
        <pc:sldMkLst>
          <pc:docMk/>
          <pc:sldMk cId="0" sldId="967"/>
        </pc:sldMkLst>
        <pc:spChg chg="mod">
          <ac:chgData name="Stone, Caitlyn (LARC-E303)[RSES]" userId="c7dbbfd3-417d-4772-b0ce-f2c6f7ad8868" providerId="ADAL" clId="{C2F5F289-E945-4082-947B-CE36A7A6BE4C}" dt="2024-05-20T18:20:43.492" v="0"/>
          <ac:spMkLst>
            <pc:docMk/>
            <pc:sldMk cId="0" sldId="967"/>
            <ac:spMk id="2" creationId="{00000000-0000-0000-0000-000000000000}"/>
          </ac:spMkLst>
        </pc:spChg>
        <pc:spChg chg="mod">
          <ac:chgData name="Stone, Caitlyn (LARC-E303)[RSES]" userId="c7dbbfd3-417d-4772-b0ce-f2c6f7ad8868" providerId="ADAL" clId="{C2F5F289-E945-4082-947B-CE36A7A6BE4C}" dt="2024-05-20T18:20:43.492" v="0"/>
          <ac:spMkLst>
            <pc:docMk/>
            <pc:sldMk cId="0" sldId="967"/>
            <ac:spMk id="3" creationId="{00000000-0000-0000-0000-000000000000}"/>
          </ac:spMkLst>
        </pc:spChg>
        <pc:spChg chg="mod">
          <ac:chgData name="Stone, Caitlyn (LARC-E303)[RSES]" userId="c7dbbfd3-417d-4772-b0ce-f2c6f7ad8868" providerId="ADAL" clId="{C2F5F289-E945-4082-947B-CE36A7A6BE4C}" dt="2024-05-20T18:20:43.492" v="0"/>
          <ac:spMkLst>
            <pc:docMk/>
            <pc:sldMk cId="0" sldId="967"/>
            <ac:spMk id="4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>
                <a:latin typeface="Arial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wrap="square" lIns="94851" tIns="47425" rIns="94851" bIns="4742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7E168CBA-4836-7348-9E63-9910E380FFEC}" type="datetime1">
              <a:rPr lang="en-US"/>
              <a:pPr>
                <a:defRPr/>
              </a:pPr>
              <a:t>8/14/2025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8600"/>
            <a:ext cx="3170238" cy="481013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>
                <a:latin typeface="Arial" pitchFamily="-109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18600"/>
            <a:ext cx="3170238" cy="481013"/>
          </a:xfrm>
          <a:prstGeom prst="rect">
            <a:avLst/>
          </a:prstGeom>
        </p:spPr>
        <p:txBody>
          <a:bodyPr vert="horz" wrap="square" lIns="94851" tIns="47425" rIns="94851" bIns="4742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ED7C180A-9D03-A642-9BCC-C8E6EBD61A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8796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wrap="square" lIns="96653" tIns="48327" rIns="96653" bIns="48327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CAFDBD19-563A-ED44-9BF6-14C99DC72223}" type="datetime1">
              <a:rPr lang="en-US"/>
              <a:pPr>
                <a:defRPr/>
              </a:pPr>
              <a:t>8/14/2025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21175"/>
          </a:xfrm>
          <a:prstGeom prst="rect">
            <a:avLst/>
          </a:prstGeom>
        </p:spPr>
        <p:txBody>
          <a:bodyPr vert="horz" lIns="96653" tIns="48327" rIns="96653" bIns="48327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8600"/>
            <a:ext cx="3170238" cy="481013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18600"/>
            <a:ext cx="3170238" cy="481013"/>
          </a:xfrm>
          <a:prstGeom prst="rect">
            <a:avLst/>
          </a:prstGeom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F8B449A7-3F4A-FD46-A554-2A5EC93D50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45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09" charset="-128"/>
        <a:cs typeface="ヒラギノ角ゴ Pro W3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09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ＭＳ Ｐゴシック" pitchFamily="-105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19138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ヒラギノ角ゴ Pro W3" pitchFamily="29" charset="-128"/>
              <a:cs typeface="ヒラギノ角ゴ Pro W3" pitchFamily="29" charset="-128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3965946-E493-E942-950F-69580B6EDE0A}" type="slidenum">
              <a:rPr lang="en-US">
                <a:latin typeface="Calibri" pitchFamily="29" charset="0"/>
                <a:ea typeface="ヒラギノ角ゴ Pro W3" pitchFamily="29" charset="-128"/>
                <a:cs typeface="ヒラギノ角ゴ Pro W3" pitchFamily="29" charset="-128"/>
              </a:rPr>
              <a:pPr/>
              <a:t>1</a:t>
            </a:fld>
            <a:endParaRPr lang="en-US">
              <a:latin typeface="Calibri" pitchFamily="29" charset="0"/>
              <a:ea typeface="ヒラギノ角ゴ Pro W3" pitchFamily="29" charset="-128"/>
              <a:cs typeface="ヒラギノ角ゴ Pro W3" pitchFamily="29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B449A7-3F4A-FD46-A554-2A5EC93D50D9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18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B449A7-3F4A-FD46-A554-2A5EC93D50D9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528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B449A7-3F4A-FD46-A554-2A5EC93D50D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73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B449A7-3F4A-FD46-A554-2A5EC93D50D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659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B449A7-3F4A-FD46-A554-2A5EC93D50D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089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B449A7-3F4A-FD46-A554-2A5EC93D50D9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59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B449A7-3F4A-FD46-A554-2A5EC93D50D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830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E71D69-284A-2849-A66C-ECAE3D06BD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57251"/>
            <a:ext cx="8991600" cy="4012406"/>
          </a:xfrm>
          <a:prstGeom prst="rect">
            <a:avLst/>
          </a:prstGeom>
        </p:spPr>
        <p:txBody>
          <a:bodyPr/>
          <a:lstStyle>
            <a:lvl1pPr>
              <a:buClr>
                <a:schemeClr val="accent2">
                  <a:lumMod val="75000"/>
                </a:schemeClr>
              </a:buClr>
              <a:defRPr>
                <a:latin typeface="Arial"/>
                <a:cs typeface="Arial"/>
              </a:defRPr>
            </a:lvl1pPr>
            <a:lvl2pPr>
              <a:buClr>
                <a:schemeClr val="accent1"/>
              </a:buCl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6932613" y="4970860"/>
            <a:ext cx="2133600" cy="171450"/>
          </a:xfrm>
          <a:prstGeom prst="rect">
            <a:avLst/>
          </a:prstGeom>
        </p:spPr>
        <p:txBody>
          <a:bodyPr anchor="ctr">
            <a:prstTxWarp prst="textNoShape">
              <a:avLst/>
            </a:prstTxWarp>
          </a:bodyPr>
          <a:lstStyle/>
          <a:p>
            <a:pPr algn="r">
              <a:defRPr/>
            </a:pPr>
            <a:fld id="{17F8D5CB-F081-0044-A0CB-882F132F8FAA}" type="slidenum">
              <a:rPr lang="en-US" sz="750" smtClean="0">
                <a:solidFill>
                  <a:srgbClr val="000000"/>
                </a:solidFill>
                <a:latin typeface="Calibri" charset="0"/>
                <a:ea typeface="ヒラギノ角ゴ Pro W3" charset="-128"/>
                <a:cs typeface="ヒラギノ角ゴ Pro W3" charset="-128"/>
              </a:rPr>
              <a:pPr algn="r">
                <a:defRPr/>
              </a:pPr>
              <a:t>‹#›</a:t>
            </a:fld>
            <a:endParaRPr lang="en-US" sz="750" dirty="0">
              <a:solidFill>
                <a:srgbClr val="000000"/>
              </a:solidFill>
              <a:latin typeface="Calibri" charset="0"/>
              <a:ea typeface="ヒラギノ角ゴ Pro W3" charset="-128"/>
              <a:cs typeface="ヒラギノ角ゴ Pro W3" charset="-128"/>
            </a:endParaRPr>
          </a:p>
        </p:txBody>
      </p:sp>
      <p:sp>
        <p:nvSpPr>
          <p:cNvPr id="7" name="Title Placeholder 10"/>
          <p:cNvSpPr>
            <a:spLocks noGrp="1"/>
          </p:cNvSpPr>
          <p:nvPr>
            <p:ph type="title"/>
          </p:nvPr>
        </p:nvSpPr>
        <p:spPr>
          <a:xfrm>
            <a:off x="1221746" y="147562"/>
            <a:ext cx="6679410" cy="484748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2400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12"/>
          <p:cNvSpPr>
            <a:spLocks noGrp="1"/>
          </p:cNvSpPr>
          <p:nvPr>
            <p:ph type="dt" sz="half" idx="2"/>
          </p:nvPr>
        </p:nvSpPr>
        <p:spPr>
          <a:xfrm>
            <a:off x="142875" y="4970860"/>
            <a:ext cx="2133600" cy="1726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/>
                </a:solidFill>
              </a:defRPr>
            </a:lvl1pPr>
          </a:lstStyle>
          <a:p>
            <a:fld id="{C9B67A04-B75A-4EEC-9133-3EEAD4A0B1DE}" type="datetime4">
              <a:rPr lang="en-US" smtClean="0"/>
              <a:t>August 14, 2025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508B32-7FBB-B642-A944-C33966F695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750">
                <a:solidFill>
                  <a:srgbClr val="000000"/>
                </a:solidFill>
                <a:latin typeface="Calibri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fld id="{2DCE6D5B-4AB6-3147-B0D9-B784D301F89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1209678" y="120254"/>
            <a:ext cx="67913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cxnSp>
        <p:nvCxnSpPr>
          <p:cNvPr id="12" name="Straight Connector 11"/>
          <p:cNvCxnSpPr>
            <a:cxnSpLocks noChangeShapeType="1"/>
          </p:cNvCxnSpPr>
          <p:nvPr userDrawn="1"/>
        </p:nvCxnSpPr>
        <p:spPr bwMode="auto">
          <a:xfrm>
            <a:off x="1209678" y="734617"/>
            <a:ext cx="6791325" cy="119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10" name="Picture 9" descr="SAGE III LOGO no Latin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32453" y="120254"/>
            <a:ext cx="680096" cy="702751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2"/>
          </p:nvPr>
        </p:nvSpPr>
        <p:spPr>
          <a:xfrm>
            <a:off x="142875" y="486965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aseline="0">
                <a:solidFill>
                  <a:schemeClr val="tx1"/>
                </a:solidFill>
              </a:defRPr>
            </a:lvl1pPr>
          </a:lstStyle>
          <a:p>
            <a:fld id="{A4185863-A37A-4699-95D7-393CC3E31901}" type="datetime4">
              <a:rPr lang="en-US" smtClean="0"/>
              <a:t>August 14, 2025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28CEB6-7AA6-15DA-C3CD-C1C7CB2E75E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56" y="167493"/>
            <a:ext cx="684386" cy="56712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94" r:id="rId1"/>
    <p:sldLayoutId id="2147484395" r:id="rId2"/>
  </p:sldLayoutIdLst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rgbClr val="000090"/>
          </a:solidFill>
          <a:latin typeface="Arial"/>
          <a:ea typeface="ヒラギノ角ゴ Pro W3" pitchFamily="-109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rgbClr val="000090"/>
          </a:solidFill>
          <a:latin typeface="Calibri" pitchFamily="34" charset="0"/>
          <a:ea typeface="ヒラギノ角ゴ Pro W3" pitchFamily="-109" charset="-128"/>
          <a:cs typeface="ヒラギノ角ゴ Pro W3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rgbClr val="000090"/>
          </a:solidFill>
          <a:latin typeface="Calibri" pitchFamily="34" charset="0"/>
          <a:ea typeface="ヒラギノ角ゴ Pro W3" pitchFamily="-109" charset="-128"/>
          <a:cs typeface="ヒラギノ角ゴ Pro W3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rgbClr val="000090"/>
          </a:solidFill>
          <a:latin typeface="Calibri" pitchFamily="34" charset="0"/>
          <a:ea typeface="ヒラギノ角ゴ Pro W3" pitchFamily="-109" charset="-128"/>
          <a:cs typeface="ヒラギノ角ゴ Pro W3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rgbClr val="000090"/>
          </a:solidFill>
          <a:latin typeface="Calibri" pitchFamily="34" charset="0"/>
          <a:ea typeface="ヒラギノ角ゴ Pro W3" pitchFamily="-109" charset="-128"/>
          <a:cs typeface="ヒラギノ角ゴ Pro W3" pitchFamily="-109" charset="-128"/>
        </a:defRPr>
      </a:lvl5pPr>
      <a:lvl6pPr marL="342892" algn="ctr" rtl="0" fontAlgn="base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Calibri" pitchFamily="34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Calibri" pitchFamily="34" charset="0"/>
        </a:defRPr>
      </a:lvl7pPr>
      <a:lvl8pPr marL="1028675" algn="ctr" rtl="0" fontAlgn="base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Calibri" pitchFamily="34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2700" b="1">
          <a:solidFill>
            <a:schemeClr val="bg1"/>
          </a:solidFill>
          <a:latin typeface="Calibri" pitchFamily="34" charset="0"/>
        </a:defRPr>
      </a:lvl9pPr>
    </p:titleStyle>
    <p:bodyStyle>
      <a:lvl1pPr marL="257168" indent="-257168" algn="l" rtl="0" eaLnBrk="0" fontAlgn="base" hangingPunct="0">
        <a:spcBef>
          <a:spcPct val="20000"/>
        </a:spcBef>
        <a:spcAft>
          <a:spcPct val="0"/>
        </a:spcAft>
        <a:buClr>
          <a:srgbClr val="C00000"/>
        </a:buClr>
        <a:buFont typeface="Wingdings" pitchFamily="29" charset="2"/>
        <a:buChar char="Ø"/>
        <a:defRPr sz="2100" b="1" kern="1200">
          <a:solidFill>
            <a:schemeClr val="tx1"/>
          </a:solidFill>
          <a:latin typeface="+mn-lt"/>
          <a:ea typeface="ヒラギノ角ゴ Pro W3" pitchFamily="-109" charset="-128"/>
          <a:cs typeface="ヒラギノ角ゴ Pro W3" pitchFamily="-109" charset="-128"/>
        </a:defRPr>
      </a:lvl1pPr>
      <a:lvl2pPr marL="557199" indent="-214308" algn="l" rtl="0" eaLnBrk="0" fontAlgn="base" hangingPunct="0">
        <a:spcBef>
          <a:spcPct val="20000"/>
        </a:spcBef>
        <a:spcAft>
          <a:spcPct val="0"/>
        </a:spcAft>
        <a:buClr>
          <a:srgbClr val="0000CC"/>
        </a:buClr>
        <a:buFont typeface="Arial" pitchFamily="29" charset="0"/>
        <a:buChar char="•"/>
        <a:defRPr sz="1800" kern="1200">
          <a:solidFill>
            <a:schemeClr val="tx1"/>
          </a:solidFill>
          <a:latin typeface="+mn-lt"/>
          <a:ea typeface="ヒラギノ角ゴ Pro W3" pitchFamily="-109" charset="-128"/>
          <a:cs typeface="+mn-cs"/>
        </a:defRPr>
      </a:lvl2pPr>
      <a:lvl3pPr marL="857228" indent="-171446" algn="l" rtl="0" eaLnBrk="0" fontAlgn="base" hangingPunct="0">
        <a:spcBef>
          <a:spcPct val="20000"/>
        </a:spcBef>
        <a:spcAft>
          <a:spcPct val="0"/>
        </a:spcAft>
        <a:buFont typeface="Wingdings" pitchFamily="29" charset="2"/>
        <a:buChar char="§"/>
        <a:defRPr sz="1500" kern="1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3pPr>
      <a:lvl4pPr marL="1200120" indent="-171446" algn="l" rtl="0" eaLnBrk="0" fontAlgn="base" hangingPunct="0">
        <a:spcBef>
          <a:spcPct val="20000"/>
        </a:spcBef>
        <a:spcAft>
          <a:spcPct val="0"/>
        </a:spcAft>
        <a:buFont typeface="Courier New" pitchFamily="29" charset="0"/>
        <a:buChar char="o"/>
        <a:defRPr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4pPr>
      <a:lvl5pPr marL="1543012" indent="-171446" algn="l" rtl="0" eaLnBrk="0" fontAlgn="base" hangingPunct="0">
        <a:spcBef>
          <a:spcPct val="20000"/>
        </a:spcBef>
        <a:spcAft>
          <a:spcPct val="0"/>
        </a:spcAft>
        <a:buFont typeface="Arial" pitchFamily="29" charset="0"/>
        <a:buChar char="•"/>
        <a:defRPr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age.nasa.gov/sageiii-iss/browse_images/expedited/" TargetMode="External"/><Relationship Id="rId2" Type="http://schemas.openxmlformats.org/officeDocument/2006/relationships/hyperlink" Target="https://sage.nasa.gov/sageiii-iss/browse_images/quicklook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sage.nasa.gov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tific-python.org/specs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2"/>
          <p:cNvSpPr txBox="1">
            <a:spLocks noChangeArrowheads="1"/>
          </p:cNvSpPr>
          <p:nvPr/>
        </p:nvSpPr>
        <p:spPr bwMode="auto">
          <a:xfrm>
            <a:off x="2713527" y="2770967"/>
            <a:ext cx="6126956" cy="9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>
              <a:spcBef>
                <a:spcPts val="450"/>
              </a:spcBef>
            </a:pPr>
            <a:r>
              <a:rPr lang="en-US" sz="1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SAGE III/ISS </a:t>
            </a:r>
            <a:r>
              <a:rPr lang="en-US" sz="1400" b="1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Quicklook</a:t>
            </a:r>
            <a:r>
              <a:rPr lang="en-US" sz="1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Website</a:t>
            </a:r>
            <a:br>
              <a:rPr lang="en-US" sz="14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1000" b="1" i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Updates for 2025 Edition</a:t>
            </a:r>
            <a:endParaRPr lang="en-US" sz="1500" b="1" i="1" dirty="0">
              <a:solidFill>
                <a:srgbClr val="FFFF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>
              <a:spcBef>
                <a:spcPts val="450"/>
              </a:spcBef>
            </a:pPr>
            <a:r>
              <a:rPr lang="en-US" sz="1200" b="1" dirty="0">
                <a:solidFill>
                  <a:srgbClr val="EF933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Kevin R. Leavor</a:t>
            </a:r>
          </a:p>
          <a:p>
            <a:pPr algn="r">
              <a:spcBef>
                <a:spcPts val="450"/>
              </a:spcBef>
            </a:pPr>
            <a:r>
              <a:rPr lang="en-US" sz="1200" b="1" dirty="0">
                <a:solidFill>
                  <a:srgbClr val="EF933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SAGE III/ISS Lead Data Scientist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2025 Updates: What’s Coming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411D7DD-BAC3-4B19-8EAF-4B32617BF911}" type="datetime4">
              <a:rPr lang="en-US" smtClean="0"/>
              <a:t>August 14, 2025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90076A7-4336-970A-0D9A-4CFB3BC36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Aerosol Lidar Comparisons (Thanks Mary Cate!)</a:t>
            </a:r>
          </a:p>
        </p:txBody>
      </p:sp>
      <p:pic>
        <p:nvPicPr>
          <p:cNvPr id="2" name="Content Placeholder 8">
            <a:extLst>
              <a:ext uri="{FF2B5EF4-FFF2-40B4-BE49-F238E27FC236}">
                <a16:creationId xmlns:a16="http://schemas.microsoft.com/office/drawing/2014/main" id="{66ADFD48-7B05-25D5-8CE4-D37D02AC1D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365250"/>
            <a:ext cx="89916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52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2025 Updates: What’s Coming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313450D-B7D8-4E54-91B0-479BB8A01E29}" type="datetime4">
              <a:rPr lang="en-US" smtClean="0"/>
              <a:t>August 14, 2025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90076A7-4336-970A-0D9A-4CFB3BC36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6.0 Aerosol Parameter Plots – Aerosol Flags</a:t>
            </a:r>
          </a:p>
        </p:txBody>
      </p:sp>
      <p:pic>
        <p:nvPicPr>
          <p:cNvPr id="7" name="Picture 6" descr="Graphical user interface&#10;&#10;AI-generated content may be incorrect.">
            <a:extLst>
              <a:ext uri="{FF2B5EF4-FFF2-40B4-BE49-F238E27FC236}">
                <a16:creationId xmlns:a16="http://schemas.microsoft.com/office/drawing/2014/main" id="{658E3381-D466-B2E8-F17F-1176009D8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14" y="1278691"/>
            <a:ext cx="6870771" cy="386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65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2025 Updates: What’s Coming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5082BD5-0010-4ACF-9769-9D472855CCE9}" type="datetime4">
              <a:rPr lang="en-US" smtClean="0"/>
              <a:t>August 14, 2025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90076A7-4336-970A-0D9A-4CFB3BC36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831711"/>
            <a:ext cx="8991600" cy="4012406"/>
          </a:xfrm>
        </p:spPr>
        <p:txBody>
          <a:bodyPr/>
          <a:lstStyle/>
          <a:p>
            <a:r>
              <a:rPr lang="en-US" dirty="0"/>
              <a:t>6.0 Aerosol Parameter Plots – Particle Size Distribution</a:t>
            </a:r>
          </a:p>
        </p:txBody>
      </p:sp>
      <p:pic>
        <p:nvPicPr>
          <p:cNvPr id="6" name="Picture 5" descr="A screenshot of a football game&#10;&#10;AI-generated content may be incorrect.">
            <a:extLst>
              <a:ext uri="{FF2B5EF4-FFF2-40B4-BE49-F238E27FC236}">
                <a16:creationId xmlns:a16="http://schemas.microsoft.com/office/drawing/2014/main" id="{22B57A97-D3BC-74FE-16D8-961EEDB00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807" y="1193292"/>
            <a:ext cx="3511296" cy="1975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961C33-8961-E182-9A92-81DE305FB1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9512" y="1193292"/>
            <a:ext cx="3511294" cy="1975103"/>
          </a:xfrm>
          <a:prstGeom prst="rect">
            <a:avLst/>
          </a:prstGeom>
        </p:spPr>
      </p:pic>
      <p:pic>
        <p:nvPicPr>
          <p:cNvPr id="11" name="Picture 10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DC05DC2C-828A-71E6-8113-DFD1CA7ADF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511" y="3168396"/>
            <a:ext cx="3511296" cy="1975104"/>
          </a:xfrm>
          <a:prstGeom prst="rect">
            <a:avLst/>
          </a:prstGeom>
        </p:spPr>
      </p:pic>
      <p:pic>
        <p:nvPicPr>
          <p:cNvPr id="13" name="Picture 12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8EA929D7-2725-CDA9-E01B-1FA7395480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807" y="3168396"/>
            <a:ext cx="3511296" cy="197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49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482C15-6064-A8B0-729D-51FF95C68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Line Plot Visualization Improvements (Thanks Lars!)</a:t>
            </a:r>
          </a:p>
          <a:p>
            <a:r>
              <a:rPr lang="en-US" dirty="0"/>
              <a:t>Additional highlights</a:t>
            </a:r>
          </a:p>
          <a:p>
            <a:r>
              <a:rPr lang="en-US" dirty="0"/>
              <a:t>Hover content on maps</a:t>
            </a:r>
          </a:p>
          <a:p>
            <a:r>
              <a:rPr lang="en-US" dirty="0"/>
              <a:t>Homogenized data comparisons</a:t>
            </a:r>
          </a:p>
          <a:p>
            <a:endParaRPr lang="en-US" dirty="0"/>
          </a:p>
          <a:p>
            <a:r>
              <a:rPr lang="en-US" dirty="0"/>
              <a:t>Suggestions from YOUR FEEDBACK!</a:t>
            </a:r>
          </a:p>
          <a:p>
            <a:endParaRPr lang="en-US" dirty="0"/>
          </a:p>
          <a:p>
            <a:r>
              <a:rPr lang="en-US" dirty="0"/>
              <a:t>Current plans for updates are through EOY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01041F-CDC3-161D-6031-A36E84982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Still More to Come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17FD5-A34A-6C79-0129-25670BC983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D8FBE13-DB0D-49C9-B9CA-1D4561251021}" type="datetime4">
              <a:rPr lang="en-US" smtClean="0"/>
              <a:t>August 14, 2025</a:t>
            </a:fld>
            <a:endParaRPr lang="en-US" dirty="0"/>
          </a:p>
        </p:txBody>
      </p:sp>
      <p:pic>
        <p:nvPicPr>
          <p:cNvPr id="6" name="Picture 5" descr="Qr code&#10;&#10;AI-generated content may be incorrect.">
            <a:extLst>
              <a:ext uri="{FF2B5EF4-FFF2-40B4-BE49-F238E27FC236}">
                <a16:creationId xmlns:a16="http://schemas.microsoft.com/office/drawing/2014/main" id="{58F22C4F-6D06-A86D-F4A3-46A96754E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786" y="853889"/>
            <a:ext cx="1969706" cy="19697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2535A1-E6A3-11C5-44F0-3718381280DB}"/>
              </a:ext>
            </a:extLst>
          </p:cNvPr>
          <p:cNvSpPr txBox="1"/>
          <p:nvPr/>
        </p:nvSpPr>
        <p:spPr>
          <a:xfrm>
            <a:off x="5590271" y="2317814"/>
            <a:ext cx="1584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Quicklook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E37F08-E3B7-2AA7-9974-DAD3539467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4294" y="2861773"/>
            <a:ext cx="1969706" cy="19697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0220D7-8010-632B-1F69-F19BC5FA9508}"/>
              </a:ext>
            </a:extLst>
          </p:cNvPr>
          <p:cNvSpPr txBox="1"/>
          <p:nvPr/>
        </p:nvSpPr>
        <p:spPr>
          <a:xfrm>
            <a:off x="5588763" y="4369814"/>
            <a:ext cx="1584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Expedited</a:t>
            </a:r>
          </a:p>
        </p:txBody>
      </p:sp>
    </p:spTree>
    <p:extLst>
      <p:ext uri="{BB962C8B-B14F-4D97-AF65-F5344CB8AC3E}">
        <p14:creationId xmlns:p14="http://schemas.microsoft.com/office/powerpoint/2010/main" val="247992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Quicklook</a:t>
            </a:r>
            <a:r>
              <a:rPr lang="en-US" dirty="0"/>
              <a:t> (and Expedited) Website(s)</a:t>
            </a:r>
          </a:p>
          <a:p>
            <a:r>
              <a:rPr lang="en-US" dirty="0"/>
              <a:t>Your Website Team</a:t>
            </a:r>
          </a:p>
          <a:p>
            <a:r>
              <a:rPr lang="en-US" dirty="0"/>
              <a:t>Managing the Website, but not your Expectations</a:t>
            </a:r>
          </a:p>
          <a:p>
            <a:r>
              <a:rPr lang="en-US" dirty="0"/>
              <a:t>2025 Updates</a:t>
            </a:r>
          </a:p>
          <a:p>
            <a:pPr lvl="1"/>
            <a:r>
              <a:rPr lang="en-US" dirty="0"/>
              <a:t>What launched after Last STM</a:t>
            </a:r>
          </a:p>
          <a:p>
            <a:pPr lvl="1"/>
            <a:r>
              <a:rPr lang="en-US" dirty="0"/>
              <a:t>What else went live</a:t>
            </a:r>
          </a:p>
          <a:p>
            <a:pPr lvl="1"/>
            <a:r>
              <a:rPr lang="en-US" dirty="0"/>
              <a:t>What’s coming</a:t>
            </a:r>
          </a:p>
          <a:p>
            <a:r>
              <a:rPr lang="en-US" dirty="0"/>
              <a:t>What’s Next?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736E5726-E7F3-40A4-8912-255745971A6F}" type="datetime4">
              <a:rPr lang="en-US" smtClean="0"/>
              <a:t>August 14, 2025</a:t>
            </a:fld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CD9CEA-07CF-A588-F6EC-3C0B41F840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Quicklook</a:t>
            </a:r>
            <a:r>
              <a:rPr lang="en-US" dirty="0"/>
              <a:t> – Release Product Version</a:t>
            </a:r>
            <a:br>
              <a:rPr lang="en-US" dirty="0"/>
            </a:br>
            <a:r>
              <a:rPr lang="en-US" dirty="0">
                <a:hlinkClick r:id="rId2"/>
              </a:rPr>
              <a:t>https://sage.nasa.gov/sageiii-iss/browse_images/quicklook/</a:t>
            </a:r>
            <a:endParaRPr lang="en-US" dirty="0"/>
          </a:p>
          <a:p>
            <a:r>
              <a:rPr lang="en-US" dirty="0"/>
              <a:t>Expedited – Pre-Release internal product using GEOS</a:t>
            </a:r>
            <a:br>
              <a:rPr lang="en-US" dirty="0"/>
            </a:br>
            <a:r>
              <a:rPr lang="en-US" dirty="0">
                <a:hlinkClick r:id="rId3"/>
              </a:rPr>
              <a:t>https://sage.nasa.gov/sageiii-iss/browse_images/expedited/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B56C0E9-DA29-9D3C-A800-AEFB6051C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Quicklook</a:t>
            </a:r>
            <a:r>
              <a:rPr lang="en-US" dirty="0"/>
              <a:t> Website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0343B0-1A00-C18A-B3C6-15B599BA01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82FC23E-3E56-49ED-91AA-4FE6F46D238A}" type="datetime4">
              <a:rPr lang="en-US" smtClean="0"/>
              <a:t>August 14, 2025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C3B2F1-F2EC-8A01-9BF2-0F5060444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9882" y="2276831"/>
            <a:ext cx="3894228" cy="26946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DE34D7-B969-92A9-C98D-AFDAACB54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793" y="2276831"/>
            <a:ext cx="3842399" cy="269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06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5DFCC1-D26F-A8E6-8C05-EE3911F25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But I only remember base URLs!</a:t>
            </a:r>
            <a:br>
              <a:rPr lang="en-US" dirty="0"/>
            </a:br>
            <a:r>
              <a:rPr lang="en-US" dirty="0">
                <a:hlinkClick r:id="rId2"/>
              </a:rPr>
              <a:t>https://sage.nasa.gov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C16CDB-FA73-1CB1-06DC-36E979B8C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Quicklook</a:t>
            </a:r>
            <a:r>
              <a:rPr lang="en-US" dirty="0"/>
              <a:t> Website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EECD9-43A9-3C6D-2074-62388CF6C59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CCDD466-7EEE-453F-8ECF-4DA41CBEC60F}" type="datetime4">
              <a:rPr lang="en-US" smtClean="0"/>
              <a:t>August 14, 2025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215A62-8A0B-A676-3BD4-0CEE13354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4" y="1652910"/>
            <a:ext cx="8924925" cy="317887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BB23342-D478-0689-73BA-6E37CF293A45}"/>
              </a:ext>
            </a:extLst>
          </p:cNvPr>
          <p:cNvSpPr/>
          <p:nvPr/>
        </p:nvSpPr>
        <p:spPr>
          <a:xfrm>
            <a:off x="7229680" y="1756439"/>
            <a:ext cx="513117" cy="28287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331A14D-2231-8CA7-7189-F6ECE75C6DD3}"/>
              </a:ext>
            </a:extLst>
          </p:cNvPr>
          <p:cNvCxnSpPr>
            <a:cxnSpLocks/>
          </p:cNvCxnSpPr>
          <p:nvPr/>
        </p:nvCxnSpPr>
        <p:spPr>
          <a:xfrm>
            <a:off x="6913917" y="2506380"/>
            <a:ext cx="41444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1A8AFFA-465D-8388-3B95-E607FC7E7FBA}"/>
              </a:ext>
            </a:extLst>
          </p:cNvPr>
          <p:cNvCxnSpPr>
            <a:cxnSpLocks/>
          </p:cNvCxnSpPr>
          <p:nvPr/>
        </p:nvCxnSpPr>
        <p:spPr>
          <a:xfrm>
            <a:off x="6913917" y="2633563"/>
            <a:ext cx="41444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6536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C9D77D9-7FCA-6F31-C832-C27C11ED5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/>
          <a:lstStyle/>
          <a:p>
            <a:pPr marL="0" indent="0">
              <a:buNone/>
            </a:pPr>
            <a:r>
              <a:rPr lang="en-US" dirty="0"/>
              <a:t>Science Content</a:t>
            </a:r>
          </a:p>
          <a:p>
            <a:r>
              <a:rPr lang="en-US" dirty="0"/>
              <a:t>Kevin Leavor</a:t>
            </a:r>
          </a:p>
          <a:p>
            <a:pPr lvl="1"/>
            <a:r>
              <a:rPr lang="en-US" dirty="0"/>
              <a:t>Processing, Management</a:t>
            </a:r>
          </a:p>
          <a:p>
            <a:r>
              <a:rPr lang="en-US" dirty="0"/>
              <a:t>Mary Cate McKee</a:t>
            </a:r>
          </a:p>
          <a:p>
            <a:pPr lvl="1"/>
            <a:r>
              <a:rPr lang="en-US" dirty="0"/>
              <a:t>Ground validation</a:t>
            </a:r>
          </a:p>
          <a:p>
            <a:r>
              <a:rPr lang="en-US" dirty="0"/>
              <a:t>David Flittner</a:t>
            </a:r>
          </a:p>
          <a:p>
            <a:pPr lvl="1"/>
            <a:r>
              <a:rPr lang="en-US" dirty="0"/>
              <a:t>Science objectives, content review</a:t>
            </a:r>
          </a:p>
          <a:p>
            <a:r>
              <a:rPr lang="en-US" dirty="0"/>
              <a:t>Marilee Roell</a:t>
            </a:r>
          </a:p>
          <a:p>
            <a:pPr lvl="1"/>
            <a:r>
              <a:rPr lang="en-US" dirty="0"/>
              <a:t>Science management, content review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Web Content and Support</a:t>
            </a:r>
          </a:p>
          <a:p>
            <a:r>
              <a:rPr lang="en-US" dirty="0"/>
              <a:t>Rick Farmer</a:t>
            </a:r>
          </a:p>
          <a:p>
            <a:pPr lvl="1"/>
            <a:r>
              <a:rPr lang="en-US" dirty="0"/>
              <a:t>Web development, backend</a:t>
            </a:r>
          </a:p>
          <a:p>
            <a:r>
              <a:rPr lang="en-US" dirty="0"/>
              <a:t>Greg Paxton</a:t>
            </a:r>
          </a:p>
          <a:p>
            <a:pPr lvl="1"/>
            <a:r>
              <a:rPr lang="en-US" dirty="0"/>
              <a:t>Ground systems management, process review</a:t>
            </a:r>
          </a:p>
          <a:p>
            <a:r>
              <a:rPr lang="en-US" dirty="0"/>
              <a:t>Caitlyn Stone</a:t>
            </a:r>
          </a:p>
          <a:p>
            <a:pPr lvl="1"/>
            <a:r>
              <a:rPr lang="en-US" dirty="0"/>
              <a:t>Operations, Partner communication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ADAA25-D1C0-C829-E03D-F25C6B701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Website Team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65BD2-9977-C2D8-519E-4DF209F6E96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DDED783-90D9-4977-A485-5E796977630D}" type="datetime4">
              <a:rPr lang="en-US" smtClean="0"/>
              <a:t>August 14,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626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0B16C9C-13E5-E412-76DF-DF803CAD16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172"/>
          <a:stretch/>
        </p:blipFill>
        <p:spPr>
          <a:xfrm>
            <a:off x="284607" y="771112"/>
            <a:ext cx="4287393" cy="341890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2025 Updates: A Busy Year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EAF9396-5180-4EC8-B193-0F96D7814865}" type="datetime4">
              <a:rPr lang="en-US" smtClean="0"/>
              <a:t>August 14, 2025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68C231-7932-A33B-4BA5-A7E708228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4381" y="1950917"/>
            <a:ext cx="4329294" cy="302439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2025 Updates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3AAD57D-FC25-44BA-B4E4-0E0FF77D6002}" type="datetime4">
              <a:rPr lang="en-US" smtClean="0"/>
              <a:t>August 14, 2025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90076A7-4336-970A-0D9A-4CFB3BC36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we launched after last year (as promised!)</a:t>
            </a:r>
          </a:p>
          <a:p>
            <a:pPr lvl="1"/>
            <a:r>
              <a:rPr lang="en-US" dirty="0"/>
              <a:t>Sonde Comparison</a:t>
            </a:r>
          </a:p>
          <a:p>
            <a:pPr lvl="1"/>
            <a:r>
              <a:rPr lang="en-US" dirty="0"/>
              <a:t>Diurnal Separation of NO</a:t>
            </a:r>
            <a:r>
              <a:rPr lang="en-US" baseline="-25000" dirty="0"/>
              <a:t>2</a:t>
            </a:r>
          </a:p>
          <a:p>
            <a:pPr lvl="1"/>
            <a:r>
              <a:rPr lang="en-US" dirty="0"/>
              <a:t>Event Highlights (currently has </a:t>
            </a:r>
            <a:r>
              <a:rPr lang="en-US" dirty="0" err="1"/>
              <a:t>Hunga</a:t>
            </a:r>
            <a:r>
              <a:rPr lang="en-US" dirty="0"/>
              <a:t> Tonga)</a:t>
            </a:r>
          </a:p>
          <a:p>
            <a:pPr lvl="1"/>
            <a:r>
              <a:rPr lang="en-US" dirty="0"/>
              <a:t>Tropopause Filtering in MZM plots</a:t>
            </a:r>
          </a:p>
        </p:txBody>
      </p:sp>
      <p:pic>
        <p:nvPicPr>
          <p:cNvPr id="9" name="Picture 8" descr="Chart&#10;&#10;AI-generated content may be incorrect.">
            <a:extLst>
              <a:ext uri="{FF2B5EF4-FFF2-40B4-BE49-F238E27FC236}">
                <a16:creationId xmlns:a16="http://schemas.microsoft.com/office/drawing/2014/main" id="{C0B2F927-6FEA-3027-056C-8765930F1E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7876"/>
            <a:ext cx="4294443" cy="24156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0E8A50-4771-98E5-B9A3-6D12C3354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443" y="2727876"/>
            <a:ext cx="4866528" cy="798050"/>
          </a:xfrm>
          <a:prstGeom prst="rect">
            <a:avLst/>
          </a:prstGeom>
        </p:spPr>
      </p:pic>
      <p:pic>
        <p:nvPicPr>
          <p:cNvPr id="15" name="Picture 14" descr="Chart&#10;&#10;AI-generated content may be incorrect.">
            <a:extLst>
              <a:ext uri="{FF2B5EF4-FFF2-40B4-BE49-F238E27FC236}">
                <a16:creationId xmlns:a16="http://schemas.microsoft.com/office/drawing/2014/main" id="{615571F1-CE96-4958-FFBB-6E49FB2FA2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443" y="3521324"/>
            <a:ext cx="4868231" cy="162217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381D099-02CC-A9F8-47C0-C268E34B88C9}"/>
              </a:ext>
            </a:extLst>
          </p:cNvPr>
          <p:cNvSpPr/>
          <p:nvPr/>
        </p:nvSpPr>
        <p:spPr>
          <a:xfrm>
            <a:off x="7063186" y="2919148"/>
            <a:ext cx="1093194" cy="652753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674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2025 Updates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CA1CBED-6FA9-4B17-9DE9-8E5F6B5C433C}" type="datetime4">
              <a:rPr lang="en-US" smtClean="0"/>
              <a:t>August 14, 2025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90076A7-4336-970A-0D9A-4CFB3BC36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went live since</a:t>
            </a:r>
          </a:p>
          <a:p>
            <a:pPr lvl="1"/>
            <a:r>
              <a:rPr lang="en-US" dirty="0"/>
              <a:t>New Comparisons map interface (Thanks Rick!)</a:t>
            </a:r>
          </a:p>
        </p:txBody>
      </p:sp>
      <p:pic>
        <p:nvPicPr>
          <p:cNvPr id="6" name="Picture 5" descr="A picture containing map&#10;&#10;AI-generated content may be incorrect.">
            <a:extLst>
              <a:ext uri="{FF2B5EF4-FFF2-40B4-BE49-F238E27FC236}">
                <a16:creationId xmlns:a16="http://schemas.microsoft.com/office/drawing/2014/main" id="{4CDF1E5A-A375-7BCC-870D-287F58446A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390" b="522"/>
          <a:stretch/>
        </p:blipFill>
        <p:spPr>
          <a:xfrm>
            <a:off x="1089660" y="1675771"/>
            <a:ext cx="6937534" cy="31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55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2025 Updates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3BECC18-04CB-4DC4-9465-57BB677AB13C}" type="datetime4">
              <a:rPr lang="en-US" smtClean="0"/>
              <a:t>August 14, 2025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90076A7-4336-970A-0D9A-4CFB3BC36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went live since</a:t>
            </a:r>
          </a:p>
          <a:p>
            <a:pPr lvl="1"/>
            <a:r>
              <a:rPr lang="en-US" dirty="0"/>
              <a:t>Calendar Widget Bug Fix (Thanks Rick!)</a:t>
            </a:r>
          </a:p>
          <a:p>
            <a:pPr lvl="1"/>
            <a:r>
              <a:rPr lang="en-US" dirty="0"/>
              <a:t>Version 6.0 Compatibility (Live in July)</a:t>
            </a:r>
          </a:p>
          <a:p>
            <a:pPr lvl="2"/>
            <a:r>
              <a:rPr lang="en-US" dirty="0"/>
              <a:t>Update for compatibility with Python 3.12</a:t>
            </a:r>
          </a:p>
          <a:p>
            <a:pPr lvl="2"/>
            <a:r>
              <a:rPr lang="en-US" dirty="0"/>
              <a:t>Adopted </a:t>
            </a:r>
            <a:r>
              <a:rPr lang="en-US" dirty="0">
                <a:hlinkClick r:id="rId3"/>
              </a:rPr>
              <a:t>Scientific Python</a:t>
            </a:r>
            <a:r>
              <a:rPr lang="en-US" dirty="0"/>
              <a:t> SPEC 0 for future maintenance</a:t>
            </a:r>
          </a:p>
          <a:p>
            <a:pPr lvl="2"/>
            <a:r>
              <a:rPr lang="en-US" dirty="0"/>
              <a:t>Completely new ingest backend compatible across product versions</a:t>
            </a:r>
          </a:p>
          <a:p>
            <a:pPr lvl="2"/>
            <a:r>
              <a:rPr lang="en-US" dirty="0"/>
              <a:t>Hotfix for an edge case related to a Matplotlib deprecation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38CA74-C960-8C6E-B36D-7157706D2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8397" y="857251"/>
            <a:ext cx="1242759" cy="15549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BFD9CD-7B66-B944-EEC9-3C9814455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3916" y="3047787"/>
            <a:ext cx="3395070" cy="200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0776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odex">
      <a:dk1>
        <a:sysClr val="windowText" lastClr="000000"/>
      </a:dk1>
      <a:lt1>
        <a:sysClr val="window" lastClr="FFFFFF"/>
      </a:lt1>
      <a:dk2>
        <a:srgbClr val="59564B"/>
      </a:dk2>
      <a:lt2>
        <a:srgbClr val="DFDAC7"/>
      </a:lt2>
      <a:accent1>
        <a:srgbClr val="990000"/>
      </a:accent1>
      <a:accent2>
        <a:srgbClr val="EFAB16"/>
      </a:accent2>
      <a:accent3>
        <a:srgbClr val="78AC35"/>
      </a:accent3>
      <a:accent4>
        <a:srgbClr val="35ACA2"/>
      </a:accent4>
      <a:accent5>
        <a:srgbClr val="4083CF"/>
      </a:accent5>
      <a:accent6>
        <a:srgbClr val="0D335E"/>
      </a:accent6>
      <a:hlink>
        <a:srgbClr val="EF8E1C"/>
      </a:hlink>
      <a:folHlink>
        <a:srgbClr val="FEC60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a_x0020_Classification xmlns="779d51b5-79f8-4d18-921c-f605ad8f2880" xsi:nil="true"/>
    <Handle xmlns="779d51b5-79f8-4d18-921c-f605ad8f2880" xsi:nil="true"/>
    <TaxCatchAll xmlns="d900e117-17a0-4b24-9e47-511ef1d02c43" xsi:nil="true"/>
    <Summary xmlns="779d51b5-79f8-4d18-921c-f605ad8f2880" xsi:nil="true"/>
    <Corporate_x0020_Author xmlns="779d51b5-79f8-4d18-921c-f605ad8f2880" xsi:nil="true"/>
    <Creation_x0020_Date xmlns="779d51b5-79f8-4d18-921c-f605ad8f2880" xsi:nil="true"/>
    <lcf76f155ced4ddcb4097134ff3c332f xmlns="779d51b5-79f8-4d18-921c-f605ad8f2880">
      <Terms xmlns="http://schemas.microsoft.com/office/infopath/2007/PartnerControls"/>
    </lcf76f155ced4ddcb4097134ff3c332f>
    <Owner xmlns="779d51b5-79f8-4d18-921c-f605ad8f2880" xsi:nil="true"/>
    <Original_x0020_Filename xmlns="779d51b5-79f8-4d18-921c-f605ad8f288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60F33183A7734EBB2FE629A464804C" ma:contentTypeVersion="22" ma:contentTypeDescription="Create a new document." ma:contentTypeScope="" ma:versionID="5217c42f37e4d82e687c36ec9aeeef17">
  <xsd:schema xmlns:xsd="http://www.w3.org/2001/XMLSchema" xmlns:xs="http://www.w3.org/2001/XMLSchema" xmlns:p="http://schemas.microsoft.com/office/2006/metadata/properties" xmlns:ns2="779d51b5-79f8-4d18-921c-f605ad8f2880" xmlns:ns3="d900e117-17a0-4b24-9e47-511ef1d02c43" targetNamespace="http://schemas.microsoft.com/office/2006/metadata/properties" ma:root="true" ma:fieldsID="bac8d54bb5212428906176f2d95250cd" ns2:_="" ns3:_="">
    <xsd:import namespace="779d51b5-79f8-4d18-921c-f605ad8f2880"/>
    <xsd:import namespace="d900e117-17a0-4b24-9e47-511ef1d02c43"/>
    <xsd:element name="properties">
      <xsd:complexType>
        <xsd:sequence>
          <xsd:element name="documentManagement">
            <xsd:complexType>
              <xsd:all>
                <xsd:element ref="ns2:Owner" minOccurs="0"/>
                <xsd:element ref="ns2:Data_x0020_Classification" minOccurs="0"/>
                <xsd:element ref="ns2:Handle" minOccurs="0"/>
                <xsd:element ref="ns2:Original_x0020_Filename" minOccurs="0"/>
                <xsd:element ref="ns2:Corporate_x0020_Author" minOccurs="0"/>
                <xsd:element ref="ns2:Creation_x0020_Date" minOccurs="0"/>
                <xsd:element ref="ns2:Summary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9d51b5-79f8-4d18-921c-f605ad8f2880" elementFormDefault="qualified">
    <xsd:import namespace="http://schemas.microsoft.com/office/2006/documentManagement/types"/>
    <xsd:import namespace="http://schemas.microsoft.com/office/infopath/2007/PartnerControls"/>
    <xsd:element name="Owner" ma:index="8" nillable="true" ma:displayName="Owner" ma:internalName="Owner">
      <xsd:simpleType>
        <xsd:restriction base="dms:Text"/>
      </xsd:simpleType>
    </xsd:element>
    <xsd:element name="Data_x0020_Classification" ma:index="9" nillable="true" ma:displayName="Data Classification" ma:format="Dropdown" ma:internalName="Data_x0020_Classification">
      <xsd:simpleType>
        <xsd:restriction base="dms:Choice">
          <xsd:enumeration value="Nonsensitive"/>
          <xsd:enumeration value="Sensitive_but_Unclassified"/>
          <xsd:enumeration value="ITAR"/>
          <xsd:enumeration value="ITAR/EAR"/>
          <xsd:enumeration value="CUI"/>
        </xsd:restriction>
      </xsd:simpleType>
    </xsd:element>
    <xsd:element name="Handle" ma:index="10" nillable="true" ma:displayName="Handle" ma:internalName="Handle">
      <xsd:simpleType>
        <xsd:restriction base="dms:Text"/>
      </xsd:simpleType>
    </xsd:element>
    <xsd:element name="Original_x0020_Filename" ma:index="11" nillable="true" ma:displayName="Original Filename" ma:internalName="Original_x0020_Filename">
      <xsd:simpleType>
        <xsd:restriction base="dms:Text"/>
      </xsd:simpleType>
    </xsd:element>
    <xsd:element name="Corporate_x0020_Author" ma:index="12" nillable="true" ma:displayName="Corporate Author" ma:internalName="Corporate_x0020_Author">
      <xsd:simpleType>
        <xsd:restriction base="dms:Text"/>
      </xsd:simpleType>
    </xsd:element>
    <xsd:element name="Creation_x0020_Date" ma:index="13" nillable="true" ma:displayName="Creation Date" ma:internalName="Creation_x0020_Date">
      <xsd:simpleType>
        <xsd:restriction base="dms:DateTime"/>
      </xsd:simpleType>
    </xsd:element>
    <xsd:element name="Summary" ma:index="15" nillable="true" ma:displayName="Summary" ma:internalName="Summary">
      <xsd:simpleType>
        <xsd:restriction base="dms:Note">
          <xsd:maxLength value="255"/>
        </xsd:restriction>
      </xsd:simpleType>
    </xsd:element>
    <xsd:element name="MediaServiceMetadata" ma:index="1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00e117-17a0-4b24-9e47-511ef1d02c43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fa37ab36-8227-4e35-8344-ce3600914567}" ma:internalName="TaxCatchAll" ma:showField="CatchAllData" ma:web="94332773-a4b3-469c-bc06-37451dbe42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D087A93-D27A-45AC-9476-05FDA81E535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A90D1C3-2704-40BD-9A75-2D92CF007767}">
  <ds:schemaRefs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purl.org/dc/elements/1.1/"/>
    <ds:schemaRef ds:uri="http://purl.org/dc/dcmitype/"/>
    <ds:schemaRef ds:uri="d900e117-17a0-4b24-9e47-511ef1d02c43"/>
    <ds:schemaRef ds:uri="779d51b5-79f8-4d18-921c-f605ad8f2880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FA6168E-0BF7-46CF-B8F4-03409614F8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79d51b5-79f8-4d18-921c-f605ad8f2880"/>
    <ds:schemaRef ds:uri="d900e117-17a0-4b24-9e47-511ef1d02c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47736</TotalTime>
  <Words>379</Words>
  <Application>Microsoft Office PowerPoint</Application>
  <PresentationFormat>On-screen Show (16:9)</PresentationFormat>
  <Paragraphs>91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Courier New</vt:lpstr>
      <vt:lpstr>Helvetica Neue</vt:lpstr>
      <vt:lpstr>Wingdings</vt:lpstr>
      <vt:lpstr>ヒラギノ角ゴ Pro W3</vt:lpstr>
      <vt:lpstr>1_Office Theme</vt:lpstr>
      <vt:lpstr>PowerPoint Presentation</vt:lpstr>
      <vt:lpstr>Overview</vt:lpstr>
      <vt:lpstr>The Quicklook Website</vt:lpstr>
      <vt:lpstr>The Quicklook Website</vt:lpstr>
      <vt:lpstr>Your Website Team</vt:lpstr>
      <vt:lpstr>2025 Updates: A Busy Year</vt:lpstr>
      <vt:lpstr>2025 Updates</vt:lpstr>
      <vt:lpstr>2025 Updates</vt:lpstr>
      <vt:lpstr>2025 Updates</vt:lpstr>
      <vt:lpstr>2025 Updates: What’s Coming</vt:lpstr>
      <vt:lpstr>2025 Updates: What’s Coming</vt:lpstr>
      <vt:lpstr>2025 Updates: What’s Coming</vt:lpstr>
      <vt:lpstr>Still More to Come</vt:lpstr>
    </vt:vector>
  </TitlesOfParts>
  <Company>ODIN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Jonathan Behun</dc:creator>
  <cp:lastModifiedBy>Leavor, Kevin R. (LARC-E303)[RSES]</cp:lastModifiedBy>
  <cp:revision>1072</cp:revision>
  <cp:lastPrinted>2011-12-08T16:21:20Z</cp:lastPrinted>
  <dcterms:created xsi:type="dcterms:W3CDTF">2012-04-24T19:27:23Z</dcterms:created>
  <dcterms:modified xsi:type="dcterms:W3CDTF">2025-08-14T15:39:10Z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0x010100E360F33183A7734EBB2FE629A464804C</vt:lpwstr>
  </property>
  <property fmtid="{D5CDD505-2E9C-101B-9397-08002B2CF9AE}" pid="3" name="MediaServiceImageTags">
    <vt:lpwstr/>
  </property>
</Properties>
</file>